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349" r:id="rId2"/>
    <p:sldId id="350" r:id="rId3"/>
    <p:sldId id="351" r:id="rId4"/>
    <p:sldId id="353" r:id="rId5"/>
    <p:sldId id="354" r:id="rId6"/>
    <p:sldId id="357" r:id="rId7"/>
    <p:sldId id="3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1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750F6-4AA5-44D8-88DB-FB611C03E42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CC896-37CC-42F8-A4CA-08EAF5B8D61D}" type="slidenum">
              <a:rPr lang="en-US" smtClean="0"/>
              <a:t>‹#›</a:t>
            </a:fld>
            <a:endParaRPr lang="en-US"/>
          </a:p>
        </p:txBody>
      </p:sp>
    </p:spTree>
    <p:extLst>
      <p:ext uri="{BB962C8B-B14F-4D97-AF65-F5344CB8AC3E}">
        <p14:creationId xmlns:p14="http://schemas.microsoft.com/office/powerpoint/2010/main" val="228360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sgs.gov/special-topics/water-science-school/science/water-qa-why-are-wetlands-and-aquatic-habita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a:t>
            </a:r>
            <a:r>
              <a:rPr lang="en-US"/>
              <a:t>Give students an opportunity to debrief after the water festival. What stood out to them? What do they know now that they didn’t understand before the water festival? What do they still want to know? Generate a list of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438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002776"/>
                </a:solidFill>
                <a:effectLst/>
                <a:latin typeface="Arial" panose="020B0604020202020204" pitchFamily="34" charset="0"/>
              </a:rPr>
              <a:t>Now that we understand how watershed work, we know that water connects us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solidFill>
                <a:srgbClr val="00277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002776"/>
                </a:solidFill>
                <a:effectLst/>
                <a:latin typeface="Arial" panose="020B0604020202020204" pitchFamily="34" charset="0"/>
              </a:rPr>
              <a:t>Do you know what those two types of pollution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solidFill>
                <a:srgbClr val="00277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rgbClr val="002776"/>
                </a:solidFill>
                <a:effectLst/>
                <a:latin typeface="Arial" panose="020B0604020202020204" pitchFamily="34" charset="0"/>
              </a:rPr>
              <a:t>Do you think the most influential neighborhoods are upstream or downstream. </a:t>
            </a:r>
            <a:endParaRPr lang="en-US" sz="800" b="1" i="0">
              <a:solidFill>
                <a:srgbClr val="002776"/>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0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types of pollution can be carried by surface runoff and groundwater, which makes it harder to know the source. It is also harder to protect water from nonpoint source pollution because it comes from many different places, and is often hard to hold one person/party responsible.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baseline="0">
                <a:ea typeface="ＭＳ Ｐゴシック"/>
              </a:rPr>
              <a:t>Explain activity from book </a:t>
            </a:r>
          </a:p>
          <a:p>
            <a:pPr marL="171450" lvl="0" indent="-171450">
              <a:buFont typeface="Arial"/>
              <a:buChar char="•"/>
            </a:pPr>
            <a:r>
              <a:rPr lang="en-US" baseline="0">
                <a:ea typeface="ＭＳ Ｐゴシック"/>
              </a:rPr>
              <a:t>Best Management Practices are techniques that everyone can use to help keep as much storm water as possible out of our storm drains and sewers. Some of these Practices can be implemented by City Water Managers, and many of these are “low-impact” and can be done by everyday people living on the land.</a:t>
            </a:r>
            <a:endParaRPr lang="en-US" baseline="0">
              <a:ea typeface="ＭＳ Ｐゴシック"/>
              <a:cs typeface="Calibri"/>
            </a:endParaRPr>
          </a:p>
          <a:p>
            <a:pPr marL="171450" indent="-171450">
              <a:buFont typeface="Arial"/>
              <a:buChar char="•"/>
            </a:pPr>
            <a:endParaRPr lang="en-US">
              <a:ea typeface="ＭＳ Ｐゴシック" pitchFamily="-96" charset="-128"/>
              <a:cs typeface="Calibri"/>
            </a:endParaRPr>
          </a:p>
          <a:p>
            <a:r>
              <a:rPr lang="en-US" b="1"/>
              <a:t>Explore: </a:t>
            </a:r>
            <a:r>
              <a:rPr lang="en-US"/>
              <a:t>Students differentiate between point and nonpoint source pollution and identify Best Management Practices to reduce pollution and explore ways communities can reduce urban heat. </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link - https://storymaps.arcgis.com/stories/b9c35f205ea14015a23b446ff75eeeb4 </a:t>
            </a:r>
          </a:p>
          <a:p>
            <a:r>
              <a:rPr lang="en-US"/>
              <a:t>And at bottom of the page you can click through green stormwater infrastructure examples with your class for solutions we can implement in our community to reduce pollution runoff and mitigate urban heat. </a:t>
            </a:r>
          </a:p>
          <a:p>
            <a:endParaRPr lang="en-US"/>
          </a:p>
          <a:p>
            <a:r>
              <a:rPr lang="en-US"/>
              <a:t>What messages do you think are being sent to the people living in each community…? Which one would you rather live in and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B152A-EC10-0D42-BD0F-200D846462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48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8d9035bb8_1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8d9035bb8_1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Evaluate: </a:t>
            </a:r>
            <a:r>
              <a:rPr lang="en-US"/>
              <a:t>Ask students to share their best solutions with a partner. Listen as you move around the class and then ask some students to share their solutions with the class. </a:t>
            </a:r>
          </a:p>
          <a:p>
            <a:pPr marL="0" lvl="0" indent="0" algn="l" rtl="0">
              <a:spcBef>
                <a:spcPts val="0"/>
              </a:spcBef>
              <a:spcAft>
                <a:spcPts val="0"/>
              </a:spcAft>
              <a:buNone/>
            </a:pPr>
            <a:endParaRPr lang="en-US"/>
          </a:p>
          <a:p>
            <a:pPr marL="0" lvl="0" indent="0" algn="l" rtl="0">
              <a:spcBef>
                <a:spcPts val="0"/>
              </a:spcBef>
              <a:spcAft>
                <a:spcPts val="0"/>
              </a:spcAft>
              <a:buNone/>
            </a:pPr>
            <a:r>
              <a:rPr lang="en-US" b="0" i="0">
                <a:solidFill>
                  <a:srgbClr val="000000"/>
                </a:solidFill>
                <a:effectLst/>
                <a:highlight>
                  <a:srgbClr val="FFFFFF"/>
                </a:highlight>
                <a:latin typeface="Merriweather Web"/>
              </a:rPr>
              <a:t>Human water use affects where water is stored and how water moves. We redirect rivers, sometimes build dams, we drain water from </a:t>
            </a:r>
            <a:r>
              <a:rPr lang="en-US" b="0" i="0" u="none" strike="noStrike">
                <a:solidFill>
                  <a:srgbClr val="005EA2"/>
                </a:solidFill>
                <a:effectLst/>
                <a:highlight>
                  <a:srgbClr val="FFFFFF"/>
                </a:highlight>
                <a:latin typeface="Merriweather Web"/>
                <a:hlinkClick r:id="rId3"/>
              </a:rPr>
              <a:t>wetlands</a:t>
            </a:r>
            <a:r>
              <a:rPr lang="en-US" b="0" i="0">
                <a:solidFill>
                  <a:srgbClr val="000000"/>
                </a:solidFill>
                <a:effectLst/>
                <a:highlight>
                  <a:srgbClr val="FFFFFF"/>
                </a:highlight>
                <a:latin typeface="Merriweather Web"/>
              </a:rPr>
              <a:t> for development. We cover the surface of the land with impermeable materials which changes the flow and speed of water. It also changes where the water ends up in the water cycle. Within an urban environment we often in crease the runoff within a watershed which often also increases the pollutants in the water, which decreases our water quality. We will focus on how to become better watershed managers in future lessons. </a:t>
            </a:r>
            <a:endParaRPr/>
          </a:p>
        </p:txBody>
      </p:sp>
    </p:spTree>
    <p:extLst>
      <p:ext uri="{BB962C8B-B14F-4D97-AF65-F5344CB8AC3E}">
        <p14:creationId xmlns:p14="http://schemas.microsoft.com/office/powerpoint/2010/main" val="2449731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10">
            <a:extLst>
              <a:ext uri="{FF2B5EF4-FFF2-40B4-BE49-F238E27FC236}">
                <a16:creationId xmlns:a16="http://schemas.microsoft.com/office/drawing/2014/main" id="{939ABE26-0F6D-4A49-89F5-5A7D243BD93A}"/>
              </a:ext>
            </a:extLst>
          </p:cNvPr>
          <p:cNvSpPr/>
          <p:nvPr/>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12" name="Group 11">
            <a:extLst>
              <a:ext uri="{FF2B5EF4-FFF2-40B4-BE49-F238E27FC236}">
                <a16:creationId xmlns:a16="http://schemas.microsoft.com/office/drawing/2014/main" id="{AEAB83CA-72A0-5B43-A0E5-5630BADF85AA}"/>
              </a:ext>
            </a:extLst>
          </p:cNvPr>
          <p:cNvGrpSpPr/>
          <p:nvPr/>
        </p:nvGrpSpPr>
        <p:grpSpPr>
          <a:xfrm rot="10800000">
            <a:off x="582270" y="5882115"/>
            <a:ext cx="2036411" cy="49212"/>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35" name="object 2">
            <a:extLst>
              <a:ext uri="{FF2B5EF4-FFF2-40B4-BE49-F238E27FC236}">
                <a16:creationId xmlns:a16="http://schemas.microsoft.com/office/drawing/2014/main" id="{B7C7D8D2-C446-5A4B-99DC-B14F0DCA96BA}"/>
              </a:ext>
            </a:extLst>
          </p:cNvPr>
          <p:cNvSpPr/>
          <p:nvPr userDrawn="1"/>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36" name="object 10">
            <a:extLst>
              <a:ext uri="{FF2B5EF4-FFF2-40B4-BE49-F238E27FC236}">
                <a16:creationId xmlns:a16="http://schemas.microsoft.com/office/drawing/2014/main" id="{DAE03A09-B8F5-B14D-AA68-4D0B3893702D}"/>
              </a:ext>
            </a:extLst>
          </p:cNvPr>
          <p:cNvSpPr/>
          <p:nvPr userDrawn="1"/>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37" name="Group 36">
            <a:extLst>
              <a:ext uri="{FF2B5EF4-FFF2-40B4-BE49-F238E27FC236}">
                <a16:creationId xmlns:a16="http://schemas.microsoft.com/office/drawing/2014/main" id="{AE685FBF-2BCE-B549-BA09-F031EF8ACA99}"/>
              </a:ext>
            </a:extLst>
          </p:cNvPr>
          <p:cNvGrpSpPr/>
          <p:nvPr userDrawn="1"/>
        </p:nvGrpSpPr>
        <p:grpSpPr>
          <a:xfrm rot="10800000">
            <a:off x="582270" y="5882115"/>
            <a:ext cx="2036411" cy="49212"/>
            <a:chOff x="9759603" y="5883440"/>
            <a:chExt cx="3054617" cy="73818"/>
          </a:xfrm>
        </p:grpSpPr>
        <p:pic>
          <p:nvPicPr>
            <p:cNvPr id="38" name="object 10">
              <a:extLst>
                <a:ext uri="{FF2B5EF4-FFF2-40B4-BE49-F238E27FC236}">
                  <a16:creationId xmlns:a16="http://schemas.microsoft.com/office/drawing/2014/main" id="{77E5EFED-C334-5348-B195-101710A90CE6}"/>
                </a:ext>
              </a:extLst>
            </p:cNvPr>
            <p:cNvPicPr/>
            <p:nvPr/>
          </p:nvPicPr>
          <p:blipFill>
            <a:blip r:embed="rId2" cstate="print"/>
            <a:stretch>
              <a:fillRect/>
            </a:stretch>
          </p:blipFill>
          <p:spPr>
            <a:xfrm>
              <a:off x="9759603" y="5883440"/>
              <a:ext cx="74502" cy="73818"/>
            </a:xfrm>
            <a:prstGeom prst="rect">
              <a:avLst/>
            </a:prstGeom>
          </p:spPr>
        </p:pic>
        <p:pic>
          <p:nvPicPr>
            <p:cNvPr id="39" name="object 11">
              <a:extLst>
                <a:ext uri="{FF2B5EF4-FFF2-40B4-BE49-F238E27FC236}">
                  <a16:creationId xmlns:a16="http://schemas.microsoft.com/office/drawing/2014/main" id="{FAB9D9A9-7F38-3B4C-A7E6-008F0C8A3452}"/>
                </a:ext>
              </a:extLst>
            </p:cNvPr>
            <p:cNvPicPr/>
            <p:nvPr/>
          </p:nvPicPr>
          <p:blipFill>
            <a:blip r:embed="rId3" cstate="print"/>
            <a:stretch>
              <a:fillRect/>
            </a:stretch>
          </p:blipFill>
          <p:spPr>
            <a:xfrm>
              <a:off x="9908609" y="5883440"/>
              <a:ext cx="74502" cy="73818"/>
            </a:xfrm>
            <a:prstGeom prst="rect">
              <a:avLst/>
            </a:prstGeom>
          </p:spPr>
        </p:pic>
        <p:pic>
          <p:nvPicPr>
            <p:cNvPr id="40" name="object 12">
              <a:extLst>
                <a:ext uri="{FF2B5EF4-FFF2-40B4-BE49-F238E27FC236}">
                  <a16:creationId xmlns:a16="http://schemas.microsoft.com/office/drawing/2014/main" id="{22B42B0D-334F-2F40-B84F-1BD121964A3B}"/>
                </a:ext>
              </a:extLst>
            </p:cNvPr>
            <p:cNvPicPr/>
            <p:nvPr/>
          </p:nvPicPr>
          <p:blipFill>
            <a:blip r:embed="rId3" cstate="print"/>
            <a:stretch>
              <a:fillRect/>
            </a:stretch>
          </p:blipFill>
          <p:spPr>
            <a:xfrm>
              <a:off x="10057615" y="5883440"/>
              <a:ext cx="74502" cy="73818"/>
            </a:xfrm>
            <a:prstGeom prst="rect">
              <a:avLst/>
            </a:prstGeom>
          </p:spPr>
        </p:pic>
        <p:pic>
          <p:nvPicPr>
            <p:cNvPr id="41" name="object 13">
              <a:extLst>
                <a:ext uri="{FF2B5EF4-FFF2-40B4-BE49-F238E27FC236}">
                  <a16:creationId xmlns:a16="http://schemas.microsoft.com/office/drawing/2014/main" id="{B4A746E3-8FC4-D548-A54A-DECF26A9B563}"/>
                </a:ext>
              </a:extLst>
            </p:cNvPr>
            <p:cNvPicPr/>
            <p:nvPr/>
          </p:nvPicPr>
          <p:blipFill>
            <a:blip r:embed="rId2" cstate="print"/>
            <a:stretch>
              <a:fillRect/>
            </a:stretch>
          </p:blipFill>
          <p:spPr>
            <a:xfrm>
              <a:off x="10206621" y="5883440"/>
              <a:ext cx="74502" cy="73818"/>
            </a:xfrm>
            <a:prstGeom prst="rect">
              <a:avLst/>
            </a:prstGeom>
          </p:spPr>
        </p:pic>
        <p:pic>
          <p:nvPicPr>
            <p:cNvPr id="42" name="object 14">
              <a:extLst>
                <a:ext uri="{FF2B5EF4-FFF2-40B4-BE49-F238E27FC236}">
                  <a16:creationId xmlns:a16="http://schemas.microsoft.com/office/drawing/2014/main" id="{39544134-CBCF-7F49-8BB4-E034D2848366}"/>
                </a:ext>
              </a:extLst>
            </p:cNvPr>
            <p:cNvPicPr/>
            <p:nvPr/>
          </p:nvPicPr>
          <p:blipFill>
            <a:blip r:embed="rId2" cstate="print"/>
            <a:stretch>
              <a:fillRect/>
            </a:stretch>
          </p:blipFill>
          <p:spPr>
            <a:xfrm>
              <a:off x="10355626" y="5883440"/>
              <a:ext cx="74502" cy="73818"/>
            </a:xfrm>
            <a:prstGeom prst="rect">
              <a:avLst/>
            </a:prstGeom>
          </p:spPr>
        </p:pic>
        <p:pic>
          <p:nvPicPr>
            <p:cNvPr id="43" name="object 15">
              <a:extLst>
                <a:ext uri="{FF2B5EF4-FFF2-40B4-BE49-F238E27FC236}">
                  <a16:creationId xmlns:a16="http://schemas.microsoft.com/office/drawing/2014/main" id="{77E4E128-5E53-4E45-9186-7F2CB15E9C0A}"/>
                </a:ext>
              </a:extLst>
            </p:cNvPr>
            <p:cNvPicPr/>
            <p:nvPr/>
          </p:nvPicPr>
          <p:blipFill>
            <a:blip r:embed="rId3" cstate="print"/>
            <a:stretch>
              <a:fillRect/>
            </a:stretch>
          </p:blipFill>
          <p:spPr>
            <a:xfrm>
              <a:off x="10504632" y="5883440"/>
              <a:ext cx="74502" cy="73818"/>
            </a:xfrm>
            <a:prstGeom prst="rect">
              <a:avLst/>
            </a:prstGeom>
          </p:spPr>
        </p:pic>
        <p:pic>
          <p:nvPicPr>
            <p:cNvPr id="44" name="object 16">
              <a:extLst>
                <a:ext uri="{FF2B5EF4-FFF2-40B4-BE49-F238E27FC236}">
                  <a16:creationId xmlns:a16="http://schemas.microsoft.com/office/drawing/2014/main" id="{EA314DE2-F2A2-9C49-A823-AB44F564CAE0}"/>
                </a:ext>
              </a:extLst>
            </p:cNvPr>
            <p:cNvPicPr/>
            <p:nvPr/>
          </p:nvPicPr>
          <p:blipFill>
            <a:blip r:embed="rId2" cstate="print"/>
            <a:stretch>
              <a:fillRect/>
            </a:stretch>
          </p:blipFill>
          <p:spPr>
            <a:xfrm>
              <a:off x="10653638" y="5883440"/>
              <a:ext cx="74502" cy="73818"/>
            </a:xfrm>
            <a:prstGeom prst="rect">
              <a:avLst/>
            </a:prstGeom>
          </p:spPr>
        </p:pic>
        <p:pic>
          <p:nvPicPr>
            <p:cNvPr id="45" name="object 17">
              <a:extLst>
                <a:ext uri="{FF2B5EF4-FFF2-40B4-BE49-F238E27FC236}">
                  <a16:creationId xmlns:a16="http://schemas.microsoft.com/office/drawing/2014/main" id="{481C9080-D246-CC4D-AC19-4516830A987C}"/>
                </a:ext>
              </a:extLst>
            </p:cNvPr>
            <p:cNvPicPr/>
            <p:nvPr/>
          </p:nvPicPr>
          <p:blipFill>
            <a:blip r:embed="rId2" cstate="print"/>
            <a:stretch>
              <a:fillRect/>
            </a:stretch>
          </p:blipFill>
          <p:spPr>
            <a:xfrm>
              <a:off x="10802643" y="5883440"/>
              <a:ext cx="74502" cy="73818"/>
            </a:xfrm>
            <a:prstGeom prst="rect">
              <a:avLst/>
            </a:prstGeom>
          </p:spPr>
        </p:pic>
        <p:pic>
          <p:nvPicPr>
            <p:cNvPr id="46" name="object 18">
              <a:extLst>
                <a:ext uri="{FF2B5EF4-FFF2-40B4-BE49-F238E27FC236}">
                  <a16:creationId xmlns:a16="http://schemas.microsoft.com/office/drawing/2014/main" id="{B91AF3CB-3006-CF4D-9B35-B8E73724E6AE}"/>
                </a:ext>
              </a:extLst>
            </p:cNvPr>
            <p:cNvPicPr/>
            <p:nvPr/>
          </p:nvPicPr>
          <p:blipFill>
            <a:blip r:embed="rId3" cstate="print"/>
            <a:stretch>
              <a:fillRect/>
            </a:stretch>
          </p:blipFill>
          <p:spPr>
            <a:xfrm>
              <a:off x="10951649" y="5883440"/>
              <a:ext cx="74502" cy="73818"/>
            </a:xfrm>
            <a:prstGeom prst="rect">
              <a:avLst/>
            </a:prstGeom>
          </p:spPr>
        </p:pic>
        <p:pic>
          <p:nvPicPr>
            <p:cNvPr id="47" name="object 19">
              <a:extLst>
                <a:ext uri="{FF2B5EF4-FFF2-40B4-BE49-F238E27FC236}">
                  <a16:creationId xmlns:a16="http://schemas.microsoft.com/office/drawing/2014/main" id="{6D9B3E06-0041-3749-8026-5D04ABB27C55}"/>
                </a:ext>
              </a:extLst>
            </p:cNvPr>
            <p:cNvPicPr/>
            <p:nvPr/>
          </p:nvPicPr>
          <p:blipFill>
            <a:blip r:embed="rId3" cstate="print"/>
            <a:stretch>
              <a:fillRect/>
            </a:stretch>
          </p:blipFill>
          <p:spPr>
            <a:xfrm>
              <a:off x="11100654" y="5883440"/>
              <a:ext cx="74502" cy="73818"/>
            </a:xfrm>
            <a:prstGeom prst="rect">
              <a:avLst/>
            </a:prstGeom>
          </p:spPr>
        </p:pic>
        <p:pic>
          <p:nvPicPr>
            <p:cNvPr id="48" name="object 20">
              <a:extLst>
                <a:ext uri="{FF2B5EF4-FFF2-40B4-BE49-F238E27FC236}">
                  <a16:creationId xmlns:a16="http://schemas.microsoft.com/office/drawing/2014/main" id="{FBB1329A-4AAA-B24E-A552-4416DD548161}"/>
                </a:ext>
              </a:extLst>
            </p:cNvPr>
            <p:cNvPicPr/>
            <p:nvPr/>
          </p:nvPicPr>
          <p:blipFill>
            <a:blip r:embed="rId2" cstate="print"/>
            <a:stretch>
              <a:fillRect/>
            </a:stretch>
          </p:blipFill>
          <p:spPr>
            <a:xfrm>
              <a:off x="11249660" y="5883440"/>
              <a:ext cx="74502" cy="73818"/>
            </a:xfrm>
            <a:prstGeom prst="rect">
              <a:avLst/>
            </a:prstGeom>
          </p:spPr>
        </p:pic>
        <p:pic>
          <p:nvPicPr>
            <p:cNvPr id="49" name="object 21">
              <a:extLst>
                <a:ext uri="{FF2B5EF4-FFF2-40B4-BE49-F238E27FC236}">
                  <a16:creationId xmlns:a16="http://schemas.microsoft.com/office/drawing/2014/main" id="{03B8B288-0AD1-2946-A4FD-7C97BC89A2DA}"/>
                </a:ext>
              </a:extLst>
            </p:cNvPr>
            <p:cNvPicPr/>
            <p:nvPr/>
          </p:nvPicPr>
          <p:blipFill>
            <a:blip r:embed="rId2" cstate="print"/>
            <a:stretch>
              <a:fillRect/>
            </a:stretch>
          </p:blipFill>
          <p:spPr>
            <a:xfrm>
              <a:off x="11398666" y="5883440"/>
              <a:ext cx="74502" cy="73818"/>
            </a:xfrm>
            <a:prstGeom prst="rect">
              <a:avLst/>
            </a:prstGeom>
          </p:spPr>
        </p:pic>
        <p:pic>
          <p:nvPicPr>
            <p:cNvPr id="50" name="object 22">
              <a:extLst>
                <a:ext uri="{FF2B5EF4-FFF2-40B4-BE49-F238E27FC236}">
                  <a16:creationId xmlns:a16="http://schemas.microsoft.com/office/drawing/2014/main" id="{0175A97A-3772-4145-B23A-BB3AB2F4C7BB}"/>
                </a:ext>
              </a:extLst>
            </p:cNvPr>
            <p:cNvPicPr/>
            <p:nvPr/>
          </p:nvPicPr>
          <p:blipFill>
            <a:blip r:embed="rId3" cstate="print"/>
            <a:stretch>
              <a:fillRect/>
            </a:stretch>
          </p:blipFill>
          <p:spPr>
            <a:xfrm>
              <a:off x="11547671" y="5883440"/>
              <a:ext cx="74502" cy="73818"/>
            </a:xfrm>
            <a:prstGeom prst="rect">
              <a:avLst/>
            </a:prstGeom>
          </p:spPr>
        </p:pic>
        <p:pic>
          <p:nvPicPr>
            <p:cNvPr id="51" name="object 23">
              <a:extLst>
                <a:ext uri="{FF2B5EF4-FFF2-40B4-BE49-F238E27FC236}">
                  <a16:creationId xmlns:a16="http://schemas.microsoft.com/office/drawing/2014/main" id="{F5D5E73B-4EB9-0F4E-8F34-1560737FF9A0}"/>
                </a:ext>
              </a:extLst>
            </p:cNvPr>
            <p:cNvPicPr/>
            <p:nvPr/>
          </p:nvPicPr>
          <p:blipFill>
            <a:blip r:embed="rId2" cstate="print"/>
            <a:stretch>
              <a:fillRect/>
            </a:stretch>
          </p:blipFill>
          <p:spPr>
            <a:xfrm>
              <a:off x="11696677" y="5883440"/>
              <a:ext cx="74502" cy="73818"/>
            </a:xfrm>
            <a:prstGeom prst="rect">
              <a:avLst/>
            </a:prstGeom>
          </p:spPr>
        </p:pic>
        <p:pic>
          <p:nvPicPr>
            <p:cNvPr id="52" name="object 24">
              <a:extLst>
                <a:ext uri="{FF2B5EF4-FFF2-40B4-BE49-F238E27FC236}">
                  <a16:creationId xmlns:a16="http://schemas.microsoft.com/office/drawing/2014/main" id="{2D1C41DC-EECA-8B49-97A6-D829EF258067}"/>
                </a:ext>
              </a:extLst>
            </p:cNvPr>
            <p:cNvPicPr/>
            <p:nvPr/>
          </p:nvPicPr>
          <p:blipFill>
            <a:blip r:embed="rId2" cstate="print"/>
            <a:stretch>
              <a:fillRect/>
            </a:stretch>
          </p:blipFill>
          <p:spPr>
            <a:xfrm>
              <a:off x="11845683" y="5883440"/>
              <a:ext cx="74502" cy="73818"/>
            </a:xfrm>
            <a:prstGeom prst="rect">
              <a:avLst/>
            </a:prstGeom>
          </p:spPr>
        </p:pic>
        <p:pic>
          <p:nvPicPr>
            <p:cNvPr id="53" name="object 25">
              <a:extLst>
                <a:ext uri="{FF2B5EF4-FFF2-40B4-BE49-F238E27FC236}">
                  <a16:creationId xmlns:a16="http://schemas.microsoft.com/office/drawing/2014/main" id="{1F96471A-62BC-8B4F-B45C-5EAAFE29819C}"/>
                </a:ext>
              </a:extLst>
            </p:cNvPr>
            <p:cNvPicPr/>
            <p:nvPr/>
          </p:nvPicPr>
          <p:blipFill>
            <a:blip r:embed="rId3" cstate="print"/>
            <a:stretch>
              <a:fillRect/>
            </a:stretch>
          </p:blipFill>
          <p:spPr>
            <a:xfrm>
              <a:off x="11994688" y="5883440"/>
              <a:ext cx="74503" cy="73818"/>
            </a:xfrm>
            <a:prstGeom prst="rect">
              <a:avLst/>
            </a:prstGeom>
          </p:spPr>
        </p:pic>
        <p:pic>
          <p:nvPicPr>
            <p:cNvPr id="54" name="object 26">
              <a:extLst>
                <a:ext uri="{FF2B5EF4-FFF2-40B4-BE49-F238E27FC236}">
                  <a16:creationId xmlns:a16="http://schemas.microsoft.com/office/drawing/2014/main" id="{56B466DF-F1E8-5C4D-BA97-A5515A44E4C8}"/>
                </a:ext>
              </a:extLst>
            </p:cNvPr>
            <p:cNvPicPr/>
            <p:nvPr/>
          </p:nvPicPr>
          <p:blipFill>
            <a:blip r:embed="rId2" cstate="print"/>
            <a:stretch>
              <a:fillRect/>
            </a:stretch>
          </p:blipFill>
          <p:spPr>
            <a:xfrm>
              <a:off x="12143695" y="5883440"/>
              <a:ext cx="74503" cy="73818"/>
            </a:xfrm>
            <a:prstGeom prst="rect">
              <a:avLst/>
            </a:prstGeom>
          </p:spPr>
        </p:pic>
        <p:pic>
          <p:nvPicPr>
            <p:cNvPr id="55" name="object 27">
              <a:extLst>
                <a:ext uri="{FF2B5EF4-FFF2-40B4-BE49-F238E27FC236}">
                  <a16:creationId xmlns:a16="http://schemas.microsoft.com/office/drawing/2014/main" id="{633A8674-34DA-1749-A604-A3B2A3525816}"/>
                </a:ext>
              </a:extLst>
            </p:cNvPr>
            <p:cNvPicPr/>
            <p:nvPr/>
          </p:nvPicPr>
          <p:blipFill>
            <a:blip r:embed="rId2" cstate="print"/>
            <a:stretch>
              <a:fillRect/>
            </a:stretch>
          </p:blipFill>
          <p:spPr>
            <a:xfrm>
              <a:off x="12292700" y="5883440"/>
              <a:ext cx="74503" cy="73818"/>
            </a:xfrm>
            <a:prstGeom prst="rect">
              <a:avLst/>
            </a:prstGeom>
          </p:spPr>
        </p:pic>
        <p:pic>
          <p:nvPicPr>
            <p:cNvPr id="56" name="object 28">
              <a:extLst>
                <a:ext uri="{FF2B5EF4-FFF2-40B4-BE49-F238E27FC236}">
                  <a16:creationId xmlns:a16="http://schemas.microsoft.com/office/drawing/2014/main" id="{32A8830D-76A4-C447-B83F-496D1A6BF335}"/>
                </a:ext>
              </a:extLst>
            </p:cNvPr>
            <p:cNvPicPr/>
            <p:nvPr/>
          </p:nvPicPr>
          <p:blipFill>
            <a:blip r:embed="rId2" cstate="print"/>
            <a:stretch>
              <a:fillRect/>
            </a:stretch>
          </p:blipFill>
          <p:spPr>
            <a:xfrm>
              <a:off x="12441706" y="5883440"/>
              <a:ext cx="74503" cy="73818"/>
            </a:xfrm>
            <a:prstGeom prst="rect">
              <a:avLst/>
            </a:prstGeom>
          </p:spPr>
        </p:pic>
        <p:pic>
          <p:nvPicPr>
            <p:cNvPr id="57" name="object 29">
              <a:extLst>
                <a:ext uri="{FF2B5EF4-FFF2-40B4-BE49-F238E27FC236}">
                  <a16:creationId xmlns:a16="http://schemas.microsoft.com/office/drawing/2014/main" id="{C469B417-342D-9348-AED3-498632843ADA}"/>
                </a:ext>
              </a:extLst>
            </p:cNvPr>
            <p:cNvPicPr/>
            <p:nvPr/>
          </p:nvPicPr>
          <p:blipFill>
            <a:blip r:embed="rId3" cstate="print"/>
            <a:stretch>
              <a:fillRect/>
            </a:stretch>
          </p:blipFill>
          <p:spPr>
            <a:xfrm>
              <a:off x="12590712" y="5883440"/>
              <a:ext cx="74503" cy="73818"/>
            </a:xfrm>
            <a:prstGeom prst="rect">
              <a:avLst/>
            </a:prstGeom>
          </p:spPr>
        </p:pic>
        <p:pic>
          <p:nvPicPr>
            <p:cNvPr id="58" name="object 30">
              <a:extLst>
                <a:ext uri="{FF2B5EF4-FFF2-40B4-BE49-F238E27FC236}">
                  <a16:creationId xmlns:a16="http://schemas.microsoft.com/office/drawing/2014/main" id="{EA6C1853-D361-874D-AD9F-02AE3A4D2C4B}"/>
                </a:ext>
              </a:extLst>
            </p:cNvPr>
            <p:cNvPicPr/>
            <p:nvPr/>
          </p:nvPicPr>
          <p:blipFill>
            <a:blip r:embed="rId2" cstate="print"/>
            <a:stretch>
              <a:fillRect/>
            </a:stretch>
          </p:blipFill>
          <p:spPr>
            <a:xfrm>
              <a:off x="12739717" y="5883440"/>
              <a:ext cx="74503" cy="73818"/>
            </a:xfrm>
            <a:prstGeom prst="rect">
              <a:avLst/>
            </a:prstGeom>
          </p:spPr>
        </p:pic>
      </p:grpSp>
      <p:pic>
        <p:nvPicPr>
          <p:cNvPr id="59" name="Picture 58">
            <a:extLst>
              <a:ext uri="{FF2B5EF4-FFF2-40B4-BE49-F238E27FC236}">
                <a16:creationId xmlns:a16="http://schemas.microsoft.com/office/drawing/2014/main" id="{F48AFB5F-D473-9A4E-9EBD-3617A1390AD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Tree>
    <p:extLst>
      <p:ext uri="{BB962C8B-B14F-4D97-AF65-F5344CB8AC3E}">
        <p14:creationId xmlns:p14="http://schemas.microsoft.com/office/powerpoint/2010/main" val="58360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61B1E77-13BE-7D4A-8730-1445E7507836}"/>
              </a:ext>
            </a:extLst>
          </p:cNvPr>
          <p:cNvSpPr/>
          <p:nvPr userDrawn="1"/>
        </p:nvSpPr>
        <p:spPr>
          <a:xfrm>
            <a:off x="-2988" y="0"/>
            <a:ext cx="12192000" cy="5366344"/>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10">
            <a:extLst>
              <a:ext uri="{FF2B5EF4-FFF2-40B4-BE49-F238E27FC236}">
                <a16:creationId xmlns:a16="http://schemas.microsoft.com/office/drawing/2014/main" id="{939ABE26-0F6D-4A49-89F5-5A7D243BD93A}"/>
              </a:ext>
            </a:extLst>
          </p:cNvPr>
          <p:cNvSpPr/>
          <p:nvPr userDrawn="1"/>
        </p:nvSpPr>
        <p:spPr>
          <a:xfrm>
            <a:off x="-302684" y="6858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grpSp>
        <p:nvGrpSpPr>
          <p:cNvPr id="12" name="Group 11">
            <a:extLst>
              <a:ext uri="{FF2B5EF4-FFF2-40B4-BE49-F238E27FC236}">
                <a16:creationId xmlns:a16="http://schemas.microsoft.com/office/drawing/2014/main" id="{AEAB83CA-72A0-5B43-A0E5-5630BADF85AA}"/>
              </a:ext>
            </a:extLst>
          </p:cNvPr>
          <p:cNvGrpSpPr/>
          <p:nvPr userDrawn="1"/>
        </p:nvGrpSpPr>
        <p:grpSpPr>
          <a:xfrm rot="10800000">
            <a:off x="582270" y="5882115"/>
            <a:ext cx="2036411" cy="49212"/>
            <a:chOff x="9759603" y="5883440"/>
            <a:chExt cx="3054617" cy="73818"/>
          </a:xfrm>
        </p:grpSpPr>
        <p:pic>
          <p:nvPicPr>
            <p:cNvPr id="13" name="object 10">
              <a:extLst>
                <a:ext uri="{FF2B5EF4-FFF2-40B4-BE49-F238E27FC236}">
                  <a16:creationId xmlns:a16="http://schemas.microsoft.com/office/drawing/2014/main" id="{2693B781-C17F-D046-A1CC-47D60FE5146A}"/>
                </a:ext>
              </a:extLst>
            </p:cNvPr>
            <p:cNvPicPr/>
            <p:nvPr/>
          </p:nvPicPr>
          <p:blipFill>
            <a:blip r:embed="rId2" cstate="print"/>
            <a:stretch>
              <a:fillRect/>
            </a:stretch>
          </p:blipFill>
          <p:spPr>
            <a:xfrm>
              <a:off x="9759603" y="5883440"/>
              <a:ext cx="74502" cy="73818"/>
            </a:xfrm>
            <a:prstGeom prst="rect">
              <a:avLst/>
            </a:prstGeom>
          </p:spPr>
        </p:pic>
        <p:pic>
          <p:nvPicPr>
            <p:cNvPr id="14" name="object 11">
              <a:extLst>
                <a:ext uri="{FF2B5EF4-FFF2-40B4-BE49-F238E27FC236}">
                  <a16:creationId xmlns:a16="http://schemas.microsoft.com/office/drawing/2014/main" id="{81CF6986-F671-0946-95B5-782E2DE8F3AB}"/>
                </a:ext>
              </a:extLst>
            </p:cNvPr>
            <p:cNvPicPr/>
            <p:nvPr/>
          </p:nvPicPr>
          <p:blipFill>
            <a:blip r:embed="rId3" cstate="print"/>
            <a:stretch>
              <a:fillRect/>
            </a:stretch>
          </p:blipFill>
          <p:spPr>
            <a:xfrm>
              <a:off x="9908609" y="5883440"/>
              <a:ext cx="74502" cy="73818"/>
            </a:xfrm>
            <a:prstGeom prst="rect">
              <a:avLst/>
            </a:prstGeom>
          </p:spPr>
        </p:pic>
        <p:pic>
          <p:nvPicPr>
            <p:cNvPr id="15" name="object 12">
              <a:extLst>
                <a:ext uri="{FF2B5EF4-FFF2-40B4-BE49-F238E27FC236}">
                  <a16:creationId xmlns:a16="http://schemas.microsoft.com/office/drawing/2014/main" id="{764B46D8-1F50-A548-968A-E9E3228B30A3}"/>
                </a:ext>
              </a:extLst>
            </p:cNvPr>
            <p:cNvPicPr/>
            <p:nvPr/>
          </p:nvPicPr>
          <p:blipFill>
            <a:blip r:embed="rId3" cstate="print"/>
            <a:stretch>
              <a:fillRect/>
            </a:stretch>
          </p:blipFill>
          <p:spPr>
            <a:xfrm>
              <a:off x="10057615" y="5883440"/>
              <a:ext cx="74502" cy="73818"/>
            </a:xfrm>
            <a:prstGeom prst="rect">
              <a:avLst/>
            </a:prstGeom>
          </p:spPr>
        </p:pic>
        <p:pic>
          <p:nvPicPr>
            <p:cNvPr id="16" name="object 13">
              <a:extLst>
                <a:ext uri="{FF2B5EF4-FFF2-40B4-BE49-F238E27FC236}">
                  <a16:creationId xmlns:a16="http://schemas.microsoft.com/office/drawing/2014/main" id="{AB512040-F728-8240-883B-7D508A9A9DD1}"/>
                </a:ext>
              </a:extLst>
            </p:cNvPr>
            <p:cNvPicPr/>
            <p:nvPr/>
          </p:nvPicPr>
          <p:blipFill>
            <a:blip r:embed="rId2" cstate="print"/>
            <a:stretch>
              <a:fillRect/>
            </a:stretch>
          </p:blipFill>
          <p:spPr>
            <a:xfrm>
              <a:off x="10206621" y="5883440"/>
              <a:ext cx="74502" cy="73818"/>
            </a:xfrm>
            <a:prstGeom prst="rect">
              <a:avLst/>
            </a:prstGeom>
          </p:spPr>
        </p:pic>
        <p:pic>
          <p:nvPicPr>
            <p:cNvPr id="17" name="object 14">
              <a:extLst>
                <a:ext uri="{FF2B5EF4-FFF2-40B4-BE49-F238E27FC236}">
                  <a16:creationId xmlns:a16="http://schemas.microsoft.com/office/drawing/2014/main" id="{8A1EE0CB-CF08-824E-A3CD-3B86EB85CB08}"/>
                </a:ext>
              </a:extLst>
            </p:cNvPr>
            <p:cNvPicPr/>
            <p:nvPr/>
          </p:nvPicPr>
          <p:blipFill>
            <a:blip r:embed="rId2" cstate="print"/>
            <a:stretch>
              <a:fillRect/>
            </a:stretch>
          </p:blipFill>
          <p:spPr>
            <a:xfrm>
              <a:off x="10355626" y="5883440"/>
              <a:ext cx="74502" cy="73818"/>
            </a:xfrm>
            <a:prstGeom prst="rect">
              <a:avLst/>
            </a:prstGeom>
          </p:spPr>
        </p:pic>
        <p:pic>
          <p:nvPicPr>
            <p:cNvPr id="18" name="object 15">
              <a:extLst>
                <a:ext uri="{FF2B5EF4-FFF2-40B4-BE49-F238E27FC236}">
                  <a16:creationId xmlns:a16="http://schemas.microsoft.com/office/drawing/2014/main" id="{6159E075-1A87-0A41-B97E-78AD1AC03821}"/>
                </a:ext>
              </a:extLst>
            </p:cNvPr>
            <p:cNvPicPr/>
            <p:nvPr/>
          </p:nvPicPr>
          <p:blipFill>
            <a:blip r:embed="rId3" cstate="print"/>
            <a:stretch>
              <a:fillRect/>
            </a:stretch>
          </p:blipFill>
          <p:spPr>
            <a:xfrm>
              <a:off x="10504632" y="5883440"/>
              <a:ext cx="74502" cy="73818"/>
            </a:xfrm>
            <a:prstGeom prst="rect">
              <a:avLst/>
            </a:prstGeom>
          </p:spPr>
        </p:pic>
        <p:pic>
          <p:nvPicPr>
            <p:cNvPr id="19" name="object 16">
              <a:extLst>
                <a:ext uri="{FF2B5EF4-FFF2-40B4-BE49-F238E27FC236}">
                  <a16:creationId xmlns:a16="http://schemas.microsoft.com/office/drawing/2014/main" id="{FCADBA37-9D17-D84A-8001-2F1DC761A712}"/>
                </a:ext>
              </a:extLst>
            </p:cNvPr>
            <p:cNvPicPr/>
            <p:nvPr/>
          </p:nvPicPr>
          <p:blipFill>
            <a:blip r:embed="rId2" cstate="print"/>
            <a:stretch>
              <a:fillRect/>
            </a:stretch>
          </p:blipFill>
          <p:spPr>
            <a:xfrm>
              <a:off x="10653638" y="5883440"/>
              <a:ext cx="74502" cy="73818"/>
            </a:xfrm>
            <a:prstGeom prst="rect">
              <a:avLst/>
            </a:prstGeom>
          </p:spPr>
        </p:pic>
        <p:pic>
          <p:nvPicPr>
            <p:cNvPr id="20" name="object 17">
              <a:extLst>
                <a:ext uri="{FF2B5EF4-FFF2-40B4-BE49-F238E27FC236}">
                  <a16:creationId xmlns:a16="http://schemas.microsoft.com/office/drawing/2014/main" id="{D6BA6CE5-2399-D04A-B90E-6CCC2503C365}"/>
                </a:ext>
              </a:extLst>
            </p:cNvPr>
            <p:cNvPicPr/>
            <p:nvPr/>
          </p:nvPicPr>
          <p:blipFill>
            <a:blip r:embed="rId2" cstate="print"/>
            <a:stretch>
              <a:fillRect/>
            </a:stretch>
          </p:blipFill>
          <p:spPr>
            <a:xfrm>
              <a:off x="10802643" y="5883440"/>
              <a:ext cx="74502" cy="73818"/>
            </a:xfrm>
            <a:prstGeom prst="rect">
              <a:avLst/>
            </a:prstGeom>
          </p:spPr>
        </p:pic>
        <p:pic>
          <p:nvPicPr>
            <p:cNvPr id="21" name="object 18">
              <a:extLst>
                <a:ext uri="{FF2B5EF4-FFF2-40B4-BE49-F238E27FC236}">
                  <a16:creationId xmlns:a16="http://schemas.microsoft.com/office/drawing/2014/main" id="{EDF63CC5-A86E-8B4B-9AD4-452ACFADA1FE}"/>
                </a:ext>
              </a:extLst>
            </p:cNvPr>
            <p:cNvPicPr/>
            <p:nvPr/>
          </p:nvPicPr>
          <p:blipFill>
            <a:blip r:embed="rId3" cstate="print"/>
            <a:stretch>
              <a:fillRect/>
            </a:stretch>
          </p:blipFill>
          <p:spPr>
            <a:xfrm>
              <a:off x="10951649" y="5883440"/>
              <a:ext cx="74502" cy="73818"/>
            </a:xfrm>
            <a:prstGeom prst="rect">
              <a:avLst/>
            </a:prstGeom>
          </p:spPr>
        </p:pic>
        <p:pic>
          <p:nvPicPr>
            <p:cNvPr id="22" name="object 19">
              <a:extLst>
                <a:ext uri="{FF2B5EF4-FFF2-40B4-BE49-F238E27FC236}">
                  <a16:creationId xmlns:a16="http://schemas.microsoft.com/office/drawing/2014/main" id="{380CB797-0A37-3F40-96D9-9C22D3E68EB6}"/>
                </a:ext>
              </a:extLst>
            </p:cNvPr>
            <p:cNvPicPr/>
            <p:nvPr/>
          </p:nvPicPr>
          <p:blipFill>
            <a:blip r:embed="rId3" cstate="print"/>
            <a:stretch>
              <a:fillRect/>
            </a:stretch>
          </p:blipFill>
          <p:spPr>
            <a:xfrm>
              <a:off x="11100654" y="5883440"/>
              <a:ext cx="74502" cy="73818"/>
            </a:xfrm>
            <a:prstGeom prst="rect">
              <a:avLst/>
            </a:prstGeom>
          </p:spPr>
        </p:pic>
        <p:pic>
          <p:nvPicPr>
            <p:cNvPr id="23" name="object 20">
              <a:extLst>
                <a:ext uri="{FF2B5EF4-FFF2-40B4-BE49-F238E27FC236}">
                  <a16:creationId xmlns:a16="http://schemas.microsoft.com/office/drawing/2014/main" id="{0FE0074A-D849-F249-ADFC-511D4F8F99C4}"/>
                </a:ext>
              </a:extLst>
            </p:cNvPr>
            <p:cNvPicPr/>
            <p:nvPr/>
          </p:nvPicPr>
          <p:blipFill>
            <a:blip r:embed="rId2" cstate="print"/>
            <a:stretch>
              <a:fillRect/>
            </a:stretch>
          </p:blipFill>
          <p:spPr>
            <a:xfrm>
              <a:off x="11249660" y="5883440"/>
              <a:ext cx="74502" cy="73818"/>
            </a:xfrm>
            <a:prstGeom prst="rect">
              <a:avLst/>
            </a:prstGeom>
          </p:spPr>
        </p:pic>
        <p:pic>
          <p:nvPicPr>
            <p:cNvPr id="24" name="object 21">
              <a:extLst>
                <a:ext uri="{FF2B5EF4-FFF2-40B4-BE49-F238E27FC236}">
                  <a16:creationId xmlns:a16="http://schemas.microsoft.com/office/drawing/2014/main" id="{63E1BAF5-C9EE-BA4F-A0FF-16BF2C2B6B1B}"/>
                </a:ext>
              </a:extLst>
            </p:cNvPr>
            <p:cNvPicPr/>
            <p:nvPr/>
          </p:nvPicPr>
          <p:blipFill>
            <a:blip r:embed="rId2" cstate="print"/>
            <a:stretch>
              <a:fillRect/>
            </a:stretch>
          </p:blipFill>
          <p:spPr>
            <a:xfrm>
              <a:off x="11398666" y="5883440"/>
              <a:ext cx="74502" cy="73818"/>
            </a:xfrm>
            <a:prstGeom prst="rect">
              <a:avLst/>
            </a:prstGeom>
          </p:spPr>
        </p:pic>
        <p:pic>
          <p:nvPicPr>
            <p:cNvPr id="25" name="object 22">
              <a:extLst>
                <a:ext uri="{FF2B5EF4-FFF2-40B4-BE49-F238E27FC236}">
                  <a16:creationId xmlns:a16="http://schemas.microsoft.com/office/drawing/2014/main" id="{AB527FD0-289F-2246-93D2-FEA036FF7C02}"/>
                </a:ext>
              </a:extLst>
            </p:cNvPr>
            <p:cNvPicPr/>
            <p:nvPr/>
          </p:nvPicPr>
          <p:blipFill>
            <a:blip r:embed="rId3" cstate="print"/>
            <a:stretch>
              <a:fillRect/>
            </a:stretch>
          </p:blipFill>
          <p:spPr>
            <a:xfrm>
              <a:off x="11547671" y="5883440"/>
              <a:ext cx="74502" cy="73818"/>
            </a:xfrm>
            <a:prstGeom prst="rect">
              <a:avLst/>
            </a:prstGeom>
          </p:spPr>
        </p:pic>
        <p:pic>
          <p:nvPicPr>
            <p:cNvPr id="26" name="object 23">
              <a:extLst>
                <a:ext uri="{FF2B5EF4-FFF2-40B4-BE49-F238E27FC236}">
                  <a16:creationId xmlns:a16="http://schemas.microsoft.com/office/drawing/2014/main" id="{B899009B-F7CD-4347-B3C2-3415F002DCC8}"/>
                </a:ext>
              </a:extLst>
            </p:cNvPr>
            <p:cNvPicPr/>
            <p:nvPr/>
          </p:nvPicPr>
          <p:blipFill>
            <a:blip r:embed="rId2" cstate="print"/>
            <a:stretch>
              <a:fillRect/>
            </a:stretch>
          </p:blipFill>
          <p:spPr>
            <a:xfrm>
              <a:off x="11696677" y="5883440"/>
              <a:ext cx="74502" cy="73818"/>
            </a:xfrm>
            <a:prstGeom prst="rect">
              <a:avLst/>
            </a:prstGeom>
          </p:spPr>
        </p:pic>
        <p:pic>
          <p:nvPicPr>
            <p:cNvPr id="27" name="object 24">
              <a:extLst>
                <a:ext uri="{FF2B5EF4-FFF2-40B4-BE49-F238E27FC236}">
                  <a16:creationId xmlns:a16="http://schemas.microsoft.com/office/drawing/2014/main" id="{EC3E291D-D384-7F48-B65B-5B3C47061072}"/>
                </a:ext>
              </a:extLst>
            </p:cNvPr>
            <p:cNvPicPr/>
            <p:nvPr/>
          </p:nvPicPr>
          <p:blipFill>
            <a:blip r:embed="rId2" cstate="print"/>
            <a:stretch>
              <a:fillRect/>
            </a:stretch>
          </p:blipFill>
          <p:spPr>
            <a:xfrm>
              <a:off x="11845683" y="5883440"/>
              <a:ext cx="74502" cy="73818"/>
            </a:xfrm>
            <a:prstGeom prst="rect">
              <a:avLst/>
            </a:prstGeom>
          </p:spPr>
        </p:pic>
        <p:pic>
          <p:nvPicPr>
            <p:cNvPr id="28" name="object 25">
              <a:extLst>
                <a:ext uri="{FF2B5EF4-FFF2-40B4-BE49-F238E27FC236}">
                  <a16:creationId xmlns:a16="http://schemas.microsoft.com/office/drawing/2014/main" id="{3447A14C-19D9-0747-809D-72ED87202C81}"/>
                </a:ext>
              </a:extLst>
            </p:cNvPr>
            <p:cNvPicPr/>
            <p:nvPr/>
          </p:nvPicPr>
          <p:blipFill>
            <a:blip r:embed="rId3" cstate="print"/>
            <a:stretch>
              <a:fillRect/>
            </a:stretch>
          </p:blipFill>
          <p:spPr>
            <a:xfrm>
              <a:off x="11994688" y="5883440"/>
              <a:ext cx="74503" cy="73818"/>
            </a:xfrm>
            <a:prstGeom prst="rect">
              <a:avLst/>
            </a:prstGeom>
          </p:spPr>
        </p:pic>
        <p:pic>
          <p:nvPicPr>
            <p:cNvPr id="29" name="object 26">
              <a:extLst>
                <a:ext uri="{FF2B5EF4-FFF2-40B4-BE49-F238E27FC236}">
                  <a16:creationId xmlns:a16="http://schemas.microsoft.com/office/drawing/2014/main" id="{3BB4FAC4-317B-A74F-854F-75B2E7DC0B73}"/>
                </a:ext>
              </a:extLst>
            </p:cNvPr>
            <p:cNvPicPr/>
            <p:nvPr/>
          </p:nvPicPr>
          <p:blipFill>
            <a:blip r:embed="rId2" cstate="print"/>
            <a:stretch>
              <a:fillRect/>
            </a:stretch>
          </p:blipFill>
          <p:spPr>
            <a:xfrm>
              <a:off x="12143695" y="5883440"/>
              <a:ext cx="74503" cy="73818"/>
            </a:xfrm>
            <a:prstGeom prst="rect">
              <a:avLst/>
            </a:prstGeom>
          </p:spPr>
        </p:pic>
        <p:pic>
          <p:nvPicPr>
            <p:cNvPr id="30" name="object 27">
              <a:extLst>
                <a:ext uri="{FF2B5EF4-FFF2-40B4-BE49-F238E27FC236}">
                  <a16:creationId xmlns:a16="http://schemas.microsoft.com/office/drawing/2014/main" id="{4E2F8866-F550-E24A-B04D-C831D8744FF8}"/>
                </a:ext>
              </a:extLst>
            </p:cNvPr>
            <p:cNvPicPr/>
            <p:nvPr/>
          </p:nvPicPr>
          <p:blipFill>
            <a:blip r:embed="rId2" cstate="print"/>
            <a:stretch>
              <a:fillRect/>
            </a:stretch>
          </p:blipFill>
          <p:spPr>
            <a:xfrm>
              <a:off x="12292700" y="5883440"/>
              <a:ext cx="74503" cy="73818"/>
            </a:xfrm>
            <a:prstGeom prst="rect">
              <a:avLst/>
            </a:prstGeom>
          </p:spPr>
        </p:pic>
        <p:pic>
          <p:nvPicPr>
            <p:cNvPr id="31" name="object 28">
              <a:extLst>
                <a:ext uri="{FF2B5EF4-FFF2-40B4-BE49-F238E27FC236}">
                  <a16:creationId xmlns:a16="http://schemas.microsoft.com/office/drawing/2014/main" id="{9CE33790-B0C1-754B-A5DD-64927BA6AC1B}"/>
                </a:ext>
              </a:extLst>
            </p:cNvPr>
            <p:cNvPicPr/>
            <p:nvPr/>
          </p:nvPicPr>
          <p:blipFill>
            <a:blip r:embed="rId2" cstate="print"/>
            <a:stretch>
              <a:fillRect/>
            </a:stretch>
          </p:blipFill>
          <p:spPr>
            <a:xfrm>
              <a:off x="12441706" y="5883440"/>
              <a:ext cx="74503" cy="73818"/>
            </a:xfrm>
            <a:prstGeom prst="rect">
              <a:avLst/>
            </a:prstGeom>
          </p:spPr>
        </p:pic>
        <p:pic>
          <p:nvPicPr>
            <p:cNvPr id="32" name="object 29">
              <a:extLst>
                <a:ext uri="{FF2B5EF4-FFF2-40B4-BE49-F238E27FC236}">
                  <a16:creationId xmlns:a16="http://schemas.microsoft.com/office/drawing/2014/main" id="{2CC8E4B8-2405-4B4B-910F-8AB08E2BFC5D}"/>
                </a:ext>
              </a:extLst>
            </p:cNvPr>
            <p:cNvPicPr/>
            <p:nvPr/>
          </p:nvPicPr>
          <p:blipFill>
            <a:blip r:embed="rId3" cstate="print"/>
            <a:stretch>
              <a:fillRect/>
            </a:stretch>
          </p:blipFill>
          <p:spPr>
            <a:xfrm>
              <a:off x="12590712" y="5883440"/>
              <a:ext cx="74503" cy="73818"/>
            </a:xfrm>
            <a:prstGeom prst="rect">
              <a:avLst/>
            </a:prstGeom>
          </p:spPr>
        </p:pic>
        <p:pic>
          <p:nvPicPr>
            <p:cNvPr id="33" name="object 30">
              <a:extLst>
                <a:ext uri="{FF2B5EF4-FFF2-40B4-BE49-F238E27FC236}">
                  <a16:creationId xmlns:a16="http://schemas.microsoft.com/office/drawing/2014/main" id="{C5D57E79-8A03-CB49-8682-F1FD618AE52F}"/>
                </a:ext>
              </a:extLst>
            </p:cNvPr>
            <p:cNvPicPr/>
            <p:nvPr/>
          </p:nvPicPr>
          <p:blipFill>
            <a:blip r:embed="rId2" cstate="print"/>
            <a:stretch>
              <a:fillRect/>
            </a:stretch>
          </p:blipFill>
          <p:spPr>
            <a:xfrm>
              <a:off x="12739717" y="5883440"/>
              <a:ext cx="74503" cy="73818"/>
            </a:xfrm>
            <a:prstGeom prst="rect">
              <a:avLst/>
            </a:prstGeom>
          </p:spPr>
        </p:pic>
      </p:grpSp>
      <p:pic>
        <p:nvPicPr>
          <p:cNvPr id="34" name="Picture 33">
            <a:extLst>
              <a:ext uri="{FF2B5EF4-FFF2-40B4-BE49-F238E27FC236}">
                <a16:creationId xmlns:a16="http://schemas.microsoft.com/office/drawing/2014/main" id="{09F4D27E-E76E-0E46-97C4-5AFADEC71A8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Tree>
    <p:extLst>
      <p:ext uri="{BB962C8B-B14F-4D97-AF65-F5344CB8AC3E}">
        <p14:creationId xmlns:p14="http://schemas.microsoft.com/office/powerpoint/2010/main" val="294052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047120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5" name="object 6">
            <a:extLst>
              <a:ext uri="{FF2B5EF4-FFF2-40B4-BE49-F238E27FC236}">
                <a16:creationId xmlns:a16="http://schemas.microsoft.com/office/drawing/2014/main" id="{C6E696BB-D489-4E45-AD3E-2908427C4D7D}"/>
              </a:ext>
            </a:extLst>
          </p:cNvPr>
          <p:cNvSpPr/>
          <p:nvPr userDrawn="1"/>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621234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userDrawn="1"/>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B8F70D7D-8179-4F40-89E0-4CEF890A72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3" name="object 3">
            <a:extLst>
              <a:ext uri="{FF2B5EF4-FFF2-40B4-BE49-F238E27FC236}">
                <a16:creationId xmlns:a16="http://schemas.microsoft.com/office/drawing/2014/main" id="{CCAB1345-992F-E545-B04B-5857CD94DC35}"/>
              </a:ext>
            </a:extLst>
          </p:cNvPr>
          <p:cNvSpPr/>
          <p:nvPr userDrawn="1"/>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199588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userDrawn="1"/>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8" name="Picture 7">
            <a:extLst>
              <a:ext uri="{FF2B5EF4-FFF2-40B4-BE49-F238E27FC236}">
                <a16:creationId xmlns:a16="http://schemas.microsoft.com/office/drawing/2014/main" id="{81DEF7E3-8CE1-A64E-893B-2B52B8EADD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userDrawn="1"/>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E857CD44-1A68-9845-B9B7-5DD89207B779}"/>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151998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4" name="Rectangle 13">
            <a:extLst>
              <a:ext uri="{FF2B5EF4-FFF2-40B4-BE49-F238E27FC236}">
                <a16:creationId xmlns:a16="http://schemas.microsoft.com/office/drawing/2014/main" id="{0C5D0346-91FD-8849-99B9-552AB425B3EA}"/>
              </a:ext>
            </a:extLst>
          </p:cNvPr>
          <p:cNvSpPr/>
          <p:nvPr userDrawn="1"/>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1" name="object 8">
            <a:extLst>
              <a:ext uri="{FF2B5EF4-FFF2-40B4-BE49-F238E27FC236}">
                <a16:creationId xmlns:a16="http://schemas.microsoft.com/office/drawing/2014/main" id="{A2514BFE-6C95-B448-B46A-B811D9404797}"/>
              </a:ext>
            </a:extLst>
          </p:cNvPr>
          <p:cNvSpPr/>
          <p:nvPr userDrawn="1"/>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5" name="Rectangle 14">
            <a:extLst>
              <a:ext uri="{FF2B5EF4-FFF2-40B4-BE49-F238E27FC236}">
                <a16:creationId xmlns:a16="http://schemas.microsoft.com/office/drawing/2014/main" id="{BBE0312E-A9C2-C349-99AD-AFCFD9FFF45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86015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2 2">
  <p:cSld name="Section Header 1 2 2">
    <p:bg>
      <p:bgPr>
        <a:solidFill>
          <a:srgbClr val="AB0520"/>
        </a:solidFill>
        <a:effectLst/>
      </p:bgPr>
    </p:bg>
    <p:spTree>
      <p:nvGrpSpPr>
        <p:cNvPr id="1" name="Shape 43"/>
        <p:cNvGrpSpPr/>
        <p:nvPr/>
      </p:nvGrpSpPr>
      <p:grpSpPr>
        <a:xfrm>
          <a:off x="0" y="0"/>
          <a:ext cx="0" cy="0"/>
          <a:chOff x="0" y="0"/>
          <a:chExt cx="0" cy="0"/>
        </a:xfrm>
      </p:grpSpPr>
      <p:sp>
        <p:nvSpPr>
          <p:cNvPr id="44" name="Google Shape;44;p7"/>
          <p:cNvSpPr/>
          <p:nvPr/>
        </p:nvSpPr>
        <p:spPr>
          <a:xfrm>
            <a:off x="4864100" y="-12700"/>
            <a:ext cx="7328000" cy="6898000"/>
          </a:xfrm>
          <a:prstGeom prst="rect">
            <a:avLst/>
          </a:prstGeom>
          <a:solidFill>
            <a:srgbClr val="00275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p:nvPr/>
        </p:nvSpPr>
        <p:spPr>
          <a:xfrm>
            <a:off x="0" y="6405800"/>
            <a:ext cx="7937600" cy="6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6" name="Google Shape;46;p7"/>
          <p:cNvSpPr/>
          <p:nvPr/>
        </p:nvSpPr>
        <p:spPr>
          <a:xfrm>
            <a:off x="9329831" y="6405800"/>
            <a:ext cx="2862000" cy="608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47" name="Google Shape;47;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48" name="Google Shape;48;p7"/>
          <p:cNvPicPr preferRelativeResize="0"/>
          <p:nvPr/>
        </p:nvPicPr>
        <p:blipFill rotWithShape="1">
          <a:blip r:embed="rId2">
            <a:alphaModFix/>
          </a:blip>
          <a:srcRect/>
          <a:stretch/>
        </p:blipFill>
        <p:spPr>
          <a:xfrm>
            <a:off x="8277927" y="5926112"/>
            <a:ext cx="711576" cy="667377"/>
          </a:xfrm>
          <a:prstGeom prst="rect">
            <a:avLst/>
          </a:prstGeom>
          <a:noFill/>
          <a:ln>
            <a:noFill/>
          </a:ln>
        </p:spPr>
      </p:pic>
    </p:spTree>
    <p:extLst>
      <p:ext uri="{BB962C8B-B14F-4D97-AF65-F5344CB8AC3E}">
        <p14:creationId xmlns:p14="http://schemas.microsoft.com/office/powerpoint/2010/main" val="255813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500427AF-FC89-B544-AD6A-8861FD3D0E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6" name="Rectangle 5">
            <a:extLst>
              <a:ext uri="{FF2B5EF4-FFF2-40B4-BE49-F238E27FC236}">
                <a16:creationId xmlns:a16="http://schemas.microsoft.com/office/drawing/2014/main" id="{F0950B3E-629C-5048-BBA1-C8B1F62EFD00}"/>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bject 3">
            <a:extLst>
              <a:ext uri="{FF2B5EF4-FFF2-40B4-BE49-F238E27FC236}">
                <a16:creationId xmlns:a16="http://schemas.microsoft.com/office/drawing/2014/main" id="{17A607B4-CBD2-E04D-BDAA-181449BAF92E}"/>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55903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5" name="object 6">
            <a:extLst>
              <a:ext uri="{FF2B5EF4-FFF2-40B4-BE49-F238E27FC236}">
                <a16:creationId xmlns:a16="http://schemas.microsoft.com/office/drawing/2014/main" id="{C6E696BB-D489-4E45-AD3E-2908427C4D7D}"/>
              </a:ext>
            </a:extLst>
          </p:cNvPr>
          <p:cNvSpPr/>
          <p:nvPr/>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pic>
        <p:nvPicPr>
          <p:cNvPr id="6" name="Picture 5">
            <a:extLst>
              <a:ext uri="{FF2B5EF4-FFF2-40B4-BE49-F238E27FC236}">
                <a16:creationId xmlns:a16="http://schemas.microsoft.com/office/drawing/2014/main" id="{A276925C-926B-1546-8F79-7CEF2622C25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9CC38A79-1416-6A47-8697-1B397F2D4AAD}"/>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625C8968-7A91-BB4A-B0D1-505C60660E18}"/>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2" name="object 6">
            <a:extLst>
              <a:ext uri="{FF2B5EF4-FFF2-40B4-BE49-F238E27FC236}">
                <a16:creationId xmlns:a16="http://schemas.microsoft.com/office/drawing/2014/main" id="{586ED654-700A-2147-9380-60A6E2C74899}"/>
              </a:ext>
            </a:extLst>
          </p:cNvPr>
          <p:cNvSpPr/>
          <p:nvPr userDrawn="1"/>
        </p:nvSpPr>
        <p:spPr>
          <a:xfrm>
            <a:off x="685800" y="3005352"/>
            <a:ext cx="10820400" cy="19050"/>
          </a:xfrm>
          <a:custGeom>
            <a:avLst/>
            <a:gdLst/>
            <a:ahLst/>
            <a:cxnLst/>
            <a:rect l="l" t="t" r="r" b="b"/>
            <a:pathLst>
              <a:path w="16230600" h="28575">
                <a:moveTo>
                  <a:pt x="16230598" y="28574"/>
                </a:moveTo>
                <a:lnTo>
                  <a:pt x="0" y="28574"/>
                </a:lnTo>
                <a:lnTo>
                  <a:pt x="0" y="0"/>
                </a:lnTo>
                <a:lnTo>
                  <a:pt x="16230598" y="0"/>
                </a:lnTo>
                <a:lnTo>
                  <a:pt x="16230598" y="28574"/>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11488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25A0CD-16AB-CE49-962D-9F19D1D2CAF5}"/>
              </a:ext>
            </a:extLst>
          </p:cNvPr>
          <p:cNvSpPr/>
          <p:nvPr/>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7" name="Picture 6">
            <a:extLst>
              <a:ext uri="{FF2B5EF4-FFF2-40B4-BE49-F238E27FC236}">
                <a16:creationId xmlns:a16="http://schemas.microsoft.com/office/drawing/2014/main" id="{B8F70D7D-8179-4F40-89E0-4CEF890A72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8" name="Rectangle 7">
            <a:extLst>
              <a:ext uri="{FF2B5EF4-FFF2-40B4-BE49-F238E27FC236}">
                <a16:creationId xmlns:a16="http://schemas.microsoft.com/office/drawing/2014/main" id="{FB9EAAAF-AAFA-374B-BA2B-454C13D78E6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bject 3">
            <a:extLst>
              <a:ext uri="{FF2B5EF4-FFF2-40B4-BE49-F238E27FC236}">
                <a16:creationId xmlns:a16="http://schemas.microsoft.com/office/drawing/2014/main" id="{AAED6B75-1397-B64B-B89F-971C4FBB7C4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3" name="object 3">
            <a:extLst>
              <a:ext uri="{FF2B5EF4-FFF2-40B4-BE49-F238E27FC236}">
                <a16:creationId xmlns:a16="http://schemas.microsoft.com/office/drawing/2014/main" id="{CCAB1345-992F-E545-B04B-5857CD94DC35}"/>
              </a:ext>
            </a:extLst>
          </p:cNvPr>
          <p:cNvSpPr/>
          <p:nvPr/>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0" name="Rectangle 9">
            <a:extLst>
              <a:ext uri="{FF2B5EF4-FFF2-40B4-BE49-F238E27FC236}">
                <a16:creationId xmlns:a16="http://schemas.microsoft.com/office/drawing/2014/main" id="{6D8127CD-FD8A-A844-98F0-23382BA9FAE9}"/>
              </a:ext>
            </a:extLst>
          </p:cNvPr>
          <p:cNvSpPr/>
          <p:nvPr userDrawn="1"/>
        </p:nvSpPr>
        <p:spPr>
          <a:xfrm>
            <a:off x="1811919" y="684309"/>
            <a:ext cx="5058054" cy="54645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1" name="Picture 10">
            <a:extLst>
              <a:ext uri="{FF2B5EF4-FFF2-40B4-BE49-F238E27FC236}">
                <a16:creationId xmlns:a16="http://schemas.microsoft.com/office/drawing/2014/main" id="{637B0837-427D-1748-AB83-BA20A39757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2" name="Rectangle 11">
            <a:extLst>
              <a:ext uri="{FF2B5EF4-FFF2-40B4-BE49-F238E27FC236}">
                <a16:creationId xmlns:a16="http://schemas.microsoft.com/office/drawing/2014/main" id="{5C633B24-A0CE-BF4A-B6B6-8FF604B3913F}"/>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object 3">
            <a:extLst>
              <a:ext uri="{FF2B5EF4-FFF2-40B4-BE49-F238E27FC236}">
                <a16:creationId xmlns:a16="http://schemas.microsoft.com/office/drawing/2014/main" id="{C59CADE6-3B65-9745-88CF-D1F15149CC2E}"/>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5" name="object 3">
            <a:extLst>
              <a:ext uri="{FF2B5EF4-FFF2-40B4-BE49-F238E27FC236}">
                <a16:creationId xmlns:a16="http://schemas.microsoft.com/office/drawing/2014/main" id="{7A7E4853-92BF-8943-98F7-E8F30CF4C94E}"/>
              </a:ext>
            </a:extLst>
          </p:cNvPr>
          <p:cNvSpPr/>
          <p:nvPr userDrawn="1"/>
        </p:nvSpPr>
        <p:spPr>
          <a:xfrm>
            <a:off x="1430843" y="684309"/>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199524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4F991A6-7FBD-004C-B9D3-09B858053AE4}"/>
              </a:ext>
            </a:extLst>
          </p:cNvPr>
          <p:cNvSpPr/>
          <p:nvPr/>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8" name="Picture 7">
            <a:extLst>
              <a:ext uri="{FF2B5EF4-FFF2-40B4-BE49-F238E27FC236}">
                <a16:creationId xmlns:a16="http://schemas.microsoft.com/office/drawing/2014/main" id="{81DEF7E3-8CE1-A64E-893B-2B52B8EADD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Rectangle 9">
            <a:extLst>
              <a:ext uri="{FF2B5EF4-FFF2-40B4-BE49-F238E27FC236}">
                <a16:creationId xmlns:a16="http://schemas.microsoft.com/office/drawing/2014/main" id="{7B37A84B-8011-F642-9A70-EB69675DA17D}"/>
              </a:ext>
            </a:extLst>
          </p:cNvPr>
          <p:cNvSpPr/>
          <p:nvPr/>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bject 3">
            <a:extLst>
              <a:ext uri="{FF2B5EF4-FFF2-40B4-BE49-F238E27FC236}">
                <a16:creationId xmlns:a16="http://schemas.microsoft.com/office/drawing/2014/main" id="{E857CD44-1A68-9845-B9B7-5DD89207B779}"/>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6" name="object 2">
            <a:extLst>
              <a:ext uri="{FF2B5EF4-FFF2-40B4-BE49-F238E27FC236}">
                <a16:creationId xmlns:a16="http://schemas.microsoft.com/office/drawing/2014/main" id="{EE305CF2-3738-8E46-A4CD-EFB5936BA81C}"/>
              </a:ext>
            </a:extLst>
          </p:cNvPr>
          <p:cNvSpPr/>
          <p:nvPr userDrawn="1"/>
        </p:nvSpPr>
        <p:spPr>
          <a:xfrm>
            <a:off x="6096001" y="0"/>
            <a:ext cx="6095999"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pic>
        <p:nvPicPr>
          <p:cNvPr id="7" name="Picture 6">
            <a:extLst>
              <a:ext uri="{FF2B5EF4-FFF2-40B4-BE49-F238E27FC236}">
                <a16:creationId xmlns:a16="http://schemas.microsoft.com/office/drawing/2014/main" id="{4C6E8668-042A-CB4E-978A-59827BEF9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2C432242-6D23-104C-983C-E3A1DF4292E7}"/>
              </a:ext>
            </a:extLst>
          </p:cNvPr>
          <p:cNvSpPr/>
          <p:nvPr userDrawn="1"/>
        </p:nvSpPr>
        <p:spPr>
          <a:xfrm rot="5400000">
            <a:off x="4573683" y="3263900"/>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bject 3">
            <a:extLst>
              <a:ext uri="{FF2B5EF4-FFF2-40B4-BE49-F238E27FC236}">
                <a16:creationId xmlns:a16="http://schemas.microsoft.com/office/drawing/2014/main" id="{2BD09B77-CEFE-DD43-B003-CC084EC60D65}"/>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Tree>
    <p:extLst>
      <p:ext uri="{BB962C8B-B14F-4D97-AF65-F5344CB8AC3E}">
        <p14:creationId xmlns:p14="http://schemas.microsoft.com/office/powerpoint/2010/main" val="326636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4" name="Rectangle 13">
            <a:extLst>
              <a:ext uri="{FF2B5EF4-FFF2-40B4-BE49-F238E27FC236}">
                <a16:creationId xmlns:a16="http://schemas.microsoft.com/office/drawing/2014/main" id="{0C5D0346-91FD-8849-99B9-552AB425B3EA}"/>
              </a:ext>
            </a:extLst>
          </p:cNvPr>
          <p:cNvSpPr/>
          <p:nvPr/>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1" name="object 8">
            <a:extLst>
              <a:ext uri="{FF2B5EF4-FFF2-40B4-BE49-F238E27FC236}">
                <a16:creationId xmlns:a16="http://schemas.microsoft.com/office/drawing/2014/main" id="{A2514BFE-6C95-B448-B46A-B811D9404797}"/>
              </a:ext>
            </a:extLst>
          </p:cNvPr>
          <p:cNvSpPr/>
          <p:nvPr/>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5" name="Rectangle 14">
            <a:extLst>
              <a:ext uri="{FF2B5EF4-FFF2-40B4-BE49-F238E27FC236}">
                <a16:creationId xmlns:a16="http://schemas.microsoft.com/office/drawing/2014/main" id="{BBE0312E-A9C2-C349-99AD-AFCFD9FFF45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object 2">
            <a:extLst>
              <a:ext uri="{FF2B5EF4-FFF2-40B4-BE49-F238E27FC236}">
                <a16:creationId xmlns:a16="http://schemas.microsoft.com/office/drawing/2014/main" id="{A7E98F78-1EE8-9C46-B346-E33EA2A7C643}"/>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9" name="Rectangle 8">
            <a:extLst>
              <a:ext uri="{FF2B5EF4-FFF2-40B4-BE49-F238E27FC236}">
                <a16:creationId xmlns:a16="http://schemas.microsoft.com/office/drawing/2014/main" id="{39C0EF02-BD96-1647-AA41-B9268F4871FD}"/>
              </a:ext>
            </a:extLst>
          </p:cNvPr>
          <p:cNvSpPr/>
          <p:nvPr userDrawn="1"/>
        </p:nvSpPr>
        <p:spPr>
          <a:xfrm>
            <a:off x="685801" y="685801"/>
            <a:ext cx="3035299" cy="5486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0" name="Picture 9">
            <a:extLst>
              <a:ext uri="{FF2B5EF4-FFF2-40B4-BE49-F238E27FC236}">
                <a16:creationId xmlns:a16="http://schemas.microsoft.com/office/drawing/2014/main" id="{125754AD-6AF6-064F-9D39-34874A4830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2" name="object 8">
            <a:extLst>
              <a:ext uri="{FF2B5EF4-FFF2-40B4-BE49-F238E27FC236}">
                <a16:creationId xmlns:a16="http://schemas.microsoft.com/office/drawing/2014/main" id="{67F30830-0281-CB4A-8A0B-32C54DACCB37}"/>
              </a:ext>
            </a:extLst>
          </p:cNvPr>
          <p:cNvSpPr/>
          <p:nvPr userDrawn="1"/>
        </p:nvSpPr>
        <p:spPr>
          <a:xfrm>
            <a:off x="4676870" y="4659634"/>
            <a:ext cx="4800600" cy="19050"/>
          </a:xfrm>
          <a:custGeom>
            <a:avLst/>
            <a:gdLst/>
            <a:ahLst/>
            <a:cxnLst/>
            <a:rect l="l" t="t" r="r" b="b"/>
            <a:pathLst>
              <a:path w="7200900" h="28575">
                <a:moveTo>
                  <a:pt x="7200899" y="28574"/>
                </a:moveTo>
                <a:lnTo>
                  <a:pt x="0" y="28574"/>
                </a:lnTo>
                <a:lnTo>
                  <a:pt x="0" y="0"/>
                </a:lnTo>
                <a:lnTo>
                  <a:pt x="7200899" y="0"/>
                </a:lnTo>
                <a:lnTo>
                  <a:pt x="7200899" y="28574"/>
                </a:lnTo>
                <a:close/>
              </a:path>
            </a:pathLst>
          </a:custGeom>
          <a:solidFill>
            <a:srgbClr val="AB0420"/>
          </a:solidFill>
        </p:spPr>
        <p:txBody>
          <a:bodyPr wrap="square" lIns="0" tIns="0" rIns="0" bIns="0" rtlCol="0"/>
          <a:lstStyle/>
          <a:p>
            <a:endParaRPr sz="1200"/>
          </a:p>
        </p:txBody>
      </p:sp>
      <p:sp>
        <p:nvSpPr>
          <p:cNvPr id="13" name="Rectangle 12">
            <a:extLst>
              <a:ext uri="{FF2B5EF4-FFF2-40B4-BE49-F238E27FC236}">
                <a16:creationId xmlns:a16="http://schemas.microsoft.com/office/drawing/2014/main" id="{0162FECF-1BB5-4C42-A89A-BC831EB07689}"/>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2122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4FFD09F-8BBB-4F4A-A03E-0EEFA8DA3A6E}"/>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25" name="Rectangle 24">
            <a:extLst>
              <a:ext uri="{FF2B5EF4-FFF2-40B4-BE49-F238E27FC236}">
                <a16:creationId xmlns:a16="http://schemas.microsoft.com/office/drawing/2014/main" id="{AE769987-766C-AE4B-87F0-D07CCA454BF2}"/>
              </a:ext>
            </a:extLst>
          </p:cNvPr>
          <p:cNvSpPr/>
          <p:nvPr/>
        </p:nvSpPr>
        <p:spPr>
          <a:xfrm>
            <a:off x="5894716" y="4078856"/>
            <a:ext cx="4108449" cy="22426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Rectangle 13">
            <a:extLst>
              <a:ext uri="{FF2B5EF4-FFF2-40B4-BE49-F238E27FC236}">
                <a16:creationId xmlns:a16="http://schemas.microsoft.com/office/drawing/2014/main" id="{0C5D0346-91FD-8849-99B9-552AB425B3EA}"/>
              </a:ext>
            </a:extLst>
          </p:cNvPr>
          <p:cNvSpPr/>
          <p:nvPr/>
        </p:nvSpPr>
        <p:spPr>
          <a:xfrm>
            <a:off x="5894716" y="840628"/>
            <a:ext cx="4108449" cy="27417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5D3F6C14-4A8C-E641-AC92-50F514730E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22" name="object 9">
            <a:extLst>
              <a:ext uri="{FF2B5EF4-FFF2-40B4-BE49-F238E27FC236}">
                <a16:creationId xmlns:a16="http://schemas.microsoft.com/office/drawing/2014/main" id="{52E66EB2-263D-BA4C-964B-DCF423D7C437}"/>
              </a:ext>
            </a:extLst>
          </p:cNvPr>
          <p:cNvSpPr/>
          <p:nvPr/>
        </p:nvSpPr>
        <p:spPr>
          <a:xfrm>
            <a:off x="10346859" y="840627"/>
            <a:ext cx="30479" cy="5486400"/>
          </a:xfrm>
          <a:custGeom>
            <a:avLst/>
            <a:gdLst/>
            <a:ahLst/>
            <a:cxnLst/>
            <a:rect l="l" t="t" r="r" b="b"/>
            <a:pathLst>
              <a:path w="28575" h="8229600">
                <a:moveTo>
                  <a:pt x="0" y="0"/>
                </a:moveTo>
                <a:lnTo>
                  <a:pt x="28574" y="0"/>
                </a:lnTo>
                <a:lnTo>
                  <a:pt x="28574" y="8229599"/>
                </a:lnTo>
                <a:lnTo>
                  <a:pt x="0" y="8229599"/>
                </a:lnTo>
                <a:lnTo>
                  <a:pt x="0" y="0"/>
                </a:lnTo>
                <a:close/>
              </a:path>
            </a:pathLst>
          </a:custGeom>
          <a:solidFill>
            <a:srgbClr val="AB0420"/>
          </a:solidFill>
        </p:spPr>
        <p:txBody>
          <a:bodyPr wrap="square" lIns="0" tIns="0" rIns="0" bIns="0" rtlCol="0"/>
          <a:lstStyle/>
          <a:p>
            <a:endParaRPr sz="1200"/>
          </a:p>
        </p:txBody>
      </p:sp>
      <p:sp>
        <p:nvSpPr>
          <p:cNvPr id="24" name="object 3">
            <a:extLst>
              <a:ext uri="{FF2B5EF4-FFF2-40B4-BE49-F238E27FC236}">
                <a16:creationId xmlns:a16="http://schemas.microsoft.com/office/drawing/2014/main" id="{A07FBEEA-4BB0-3B4A-B12D-47020D535E72}"/>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26" name="Rectangle 25">
            <a:extLst>
              <a:ext uri="{FF2B5EF4-FFF2-40B4-BE49-F238E27FC236}">
                <a16:creationId xmlns:a16="http://schemas.microsoft.com/office/drawing/2014/main" id="{72CC4C5D-0CB8-2F46-B7D9-245DB1DF0910}"/>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7902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7" name="object 3">
            <a:extLst>
              <a:ext uri="{FF2B5EF4-FFF2-40B4-BE49-F238E27FC236}">
                <a16:creationId xmlns:a16="http://schemas.microsoft.com/office/drawing/2014/main" id="{B58A3138-293C-1C4B-990D-E9B1D05EC067}"/>
              </a:ext>
            </a:extLst>
          </p:cNvPr>
          <p:cNvSpPr/>
          <p:nvPr/>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8" name="object 2">
            <a:extLst>
              <a:ext uri="{FF2B5EF4-FFF2-40B4-BE49-F238E27FC236}">
                <a16:creationId xmlns:a16="http://schemas.microsoft.com/office/drawing/2014/main" id="{E894B9C6-FFC2-BF49-B139-13399AA9464D}"/>
              </a:ext>
            </a:extLst>
          </p:cNvPr>
          <p:cNvSpPr/>
          <p:nvPr/>
        </p:nvSpPr>
        <p:spPr>
          <a:xfrm>
            <a:off x="1424866" y="685800"/>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9" name="Rectangle 8">
            <a:extLst>
              <a:ext uri="{FF2B5EF4-FFF2-40B4-BE49-F238E27FC236}">
                <a16:creationId xmlns:a16="http://schemas.microsoft.com/office/drawing/2014/main" id="{D028AAAE-5FD4-E749-8114-2DAEC131C6BD}"/>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6" name="Picture 5">
            <a:extLst>
              <a:ext uri="{FF2B5EF4-FFF2-40B4-BE49-F238E27FC236}">
                <a16:creationId xmlns:a16="http://schemas.microsoft.com/office/drawing/2014/main" id="{D88808A2-9735-0046-8139-D23B663F52B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0" name="object 3">
            <a:extLst>
              <a:ext uri="{FF2B5EF4-FFF2-40B4-BE49-F238E27FC236}">
                <a16:creationId xmlns:a16="http://schemas.microsoft.com/office/drawing/2014/main" id="{DD7F3E48-D5A1-D341-B5E7-77158EA2FBED}"/>
              </a:ext>
            </a:extLst>
          </p:cNvPr>
          <p:cNvSpPr/>
          <p:nvPr userDrawn="1"/>
        </p:nvSpPr>
        <p:spPr>
          <a:xfrm>
            <a:off x="-302684" y="482600"/>
            <a:ext cx="605367" cy="605367"/>
          </a:xfrm>
          <a:custGeom>
            <a:avLst/>
            <a:gdLst/>
            <a:ahLst/>
            <a:cxnLst/>
            <a:rect l="l" t="t" r="r" b="b"/>
            <a:pathLst>
              <a:path w="908050" h="908050">
                <a:moveTo>
                  <a:pt x="453965" y="907930"/>
                </a:moveTo>
                <a:lnTo>
                  <a:pt x="409468" y="905744"/>
                </a:lnTo>
                <a:lnTo>
                  <a:pt x="365400" y="899207"/>
                </a:lnTo>
                <a:lnTo>
                  <a:pt x="322185" y="888382"/>
                </a:lnTo>
                <a:lnTo>
                  <a:pt x="280240" y="873373"/>
                </a:lnTo>
                <a:lnTo>
                  <a:pt x="239967" y="854326"/>
                </a:lnTo>
                <a:lnTo>
                  <a:pt x="201755" y="831423"/>
                </a:lnTo>
                <a:lnTo>
                  <a:pt x="165972" y="804884"/>
                </a:lnTo>
                <a:lnTo>
                  <a:pt x="132963" y="774966"/>
                </a:lnTo>
                <a:lnTo>
                  <a:pt x="103045" y="741957"/>
                </a:lnTo>
                <a:lnTo>
                  <a:pt x="76506" y="706174"/>
                </a:lnTo>
                <a:lnTo>
                  <a:pt x="53603" y="667962"/>
                </a:lnTo>
                <a:lnTo>
                  <a:pt x="34556" y="627689"/>
                </a:lnTo>
                <a:lnTo>
                  <a:pt x="19547" y="585744"/>
                </a:lnTo>
                <a:lnTo>
                  <a:pt x="8722" y="542529"/>
                </a:lnTo>
                <a:lnTo>
                  <a:pt x="2185" y="498461"/>
                </a:lnTo>
                <a:lnTo>
                  <a:pt x="0" y="453965"/>
                </a:lnTo>
                <a:lnTo>
                  <a:pt x="136" y="442820"/>
                </a:lnTo>
                <a:lnTo>
                  <a:pt x="3414" y="398391"/>
                </a:lnTo>
                <a:lnTo>
                  <a:pt x="11030" y="354497"/>
                </a:lnTo>
                <a:lnTo>
                  <a:pt x="22913" y="311561"/>
                </a:lnTo>
                <a:lnTo>
                  <a:pt x="38946" y="269996"/>
                </a:lnTo>
                <a:lnTo>
                  <a:pt x="58977" y="230203"/>
                </a:lnTo>
                <a:lnTo>
                  <a:pt x="82811" y="192565"/>
                </a:lnTo>
                <a:lnTo>
                  <a:pt x="110220" y="157444"/>
                </a:lnTo>
                <a:lnTo>
                  <a:pt x="140940" y="125179"/>
                </a:lnTo>
                <a:lnTo>
                  <a:pt x="174673" y="96081"/>
                </a:lnTo>
                <a:lnTo>
                  <a:pt x="211097" y="70429"/>
                </a:lnTo>
                <a:lnTo>
                  <a:pt x="249860" y="48470"/>
                </a:lnTo>
                <a:lnTo>
                  <a:pt x="290588" y="30417"/>
                </a:lnTo>
                <a:lnTo>
                  <a:pt x="332889" y="16443"/>
                </a:lnTo>
                <a:lnTo>
                  <a:pt x="376357" y="6682"/>
                </a:lnTo>
                <a:lnTo>
                  <a:pt x="420572" y="1229"/>
                </a:lnTo>
                <a:lnTo>
                  <a:pt x="453965" y="0"/>
                </a:lnTo>
                <a:lnTo>
                  <a:pt x="465109" y="136"/>
                </a:lnTo>
                <a:lnTo>
                  <a:pt x="509538" y="3414"/>
                </a:lnTo>
                <a:lnTo>
                  <a:pt x="553432" y="11030"/>
                </a:lnTo>
                <a:lnTo>
                  <a:pt x="596368" y="22913"/>
                </a:lnTo>
                <a:lnTo>
                  <a:pt x="637933" y="38946"/>
                </a:lnTo>
                <a:lnTo>
                  <a:pt x="677726" y="58977"/>
                </a:lnTo>
                <a:lnTo>
                  <a:pt x="715364" y="82811"/>
                </a:lnTo>
                <a:lnTo>
                  <a:pt x="750485" y="110220"/>
                </a:lnTo>
                <a:lnTo>
                  <a:pt x="782750" y="140940"/>
                </a:lnTo>
                <a:lnTo>
                  <a:pt x="811848" y="174673"/>
                </a:lnTo>
                <a:lnTo>
                  <a:pt x="837500" y="211097"/>
                </a:lnTo>
                <a:lnTo>
                  <a:pt x="859459" y="249860"/>
                </a:lnTo>
                <a:lnTo>
                  <a:pt x="877512" y="290588"/>
                </a:lnTo>
                <a:lnTo>
                  <a:pt x="891486" y="332889"/>
                </a:lnTo>
                <a:lnTo>
                  <a:pt x="901247" y="376357"/>
                </a:lnTo>
                <a:lnTo>
                  <a:pt x="906700" y="420572"/>
                </a:lnTo>
                <a:lnTo>
                  <a:pt x="907930" y="453965"/>
                </a:lnTo>
                <a:lnTo>
                  <a:pt x="907793" y="465109"/>
                </a:lnTo>
                <a:lnTo>
                  <a:pt x="904515" y="509538"/>
                </a:lnTo>
                <a:lnTo>
                  <a:pt x="896899" y="553432"/>
                </a:lnTo>
                <a:lnTo>
                  <a:pt x="885016" y="596368"/>
                </a:lnTo>
                <a:lnTo>
                  <a:pt x="868983" y="637933"/>
                </a:lnTo>
                <a:lnTo>
                  <a:pt x="848952" y="677726"/>
                </a:lnTo>
                <a:lnTo>
                  <a:pt x="825118" y="715364"/>
                </a:lnTo>
                <a:lnTo>
                  <a:pt x="797709" y="750485"/>
                </a:lnTo>
                <a:lnTo>
                  <a:pt x="766989" y="782750"/>
                </a:lnTo>
                <a:lnTo>
                  <a:pt x="733256" y="811848"/>
                </a:lnTo>
                <a:lnTo>
                  <a:pt x="696832" y="837500"/>
                </a:lnTo>
                <a:lnTo>
                  <a:pt x="658069" y="859459"/>
                </a:lnTo>
                <a:lnTo>
                  <a:pt x="617341" y="877512"/>
                </a:lnTo>
                <a:lnTo>
                  <a:pt x="575040" y="891486"/>
                </a:lnTo>
                <a:lnTo>
                  <a:pt x="531572" y="901247"/>
                </a:lnTo>
                <a:lnTo>
                  <a:pt x="487357" y="906700"/>
                </a:lnTo>
                <a:lnTo>
                  <a:pt x="453965" y="907930"/>
                </a:lnTo>
                <a:close/>
              </a:path>
            </a:pathLst>
          </a:custGeom>
          <a:solidFill>
            <a:srgbClr val="AB0420"/>
          </a:solidFill>
        </p:spPr>
        <p:txBody>
          <a:bodyPr wrap="square" lIns="0" tIns="0" rIns="0" bIns="0" rtlCol="0"/>
          <a:lstStyle/>
          <a:p>
            <a:endParaRPr sz="1200"/>
          </a:p>
        </p:txBody>
      </p:sp>
      <p:sp>
        <p:nvSpPr>
          <p:cNvPr id="11" name="object 2">
            <a:extLst>
              <a:ext uri="{FF2B5EF4-FFF2-40B4-BE49-F238E27FC236}">
                <a16:creationId xmlns:a16="http://schemas.microsoft.com/office/drawing/2014/main" id="{952CB7C8-3BB9-2143-AC2F-773A7C074011}"/>
              </a:ext>
            </a:extLst>
          </p:cNvPr>
          <p:cNvSpPr/>
          <p:nvPr userDrawn="1"/>
        </p:nvSpPr>
        <p:spPr>
          <a:xfrm>
            <a:off x="1424866" y="685800"/>
            <a:ext cx="19050" cy="54864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2" name="Rectangle 11">
            <a:extLst>
              <a:ext uri="{FF2B5EF4-FFF2-40B4-BE49-F238E27FC236}">
                <a16:creationId xmlns:a16="http://schemas.microsoft.com/office/drawing/2014/main" id="{D04A4F16-1ACC-7B4A-873F-BADAEB93E903}"/>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10787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Blank">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EC58BEA-C5D0-6E43-A7BE-DF35E27A2457}"/>
              </a:ext>
            </a:extLst>
          </p:cNvPr>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10" name="object 2">
            <a:extLst>
              <a:ext uri="{FF2B5EF4-FFF2-40B4-BE49-F238E27FC236}">
                <a16:creationId xmlns:a16="http://schemas.microsoft.com/office/drawing/2014/main" id="{B0471B98-1891-6240-AF37-D317E72481B2}"/>
              </a:ext>
            </a:extLst>
          </p:cNvPr>
          <p:cNvSpPr/>
          <p:nvPr/>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1" name="Rectangle 10">
            <a:extLst>
              <a:ext uri="{FF2B5EF4-FFF2-40B4-BE49-F238E27FC236}">
                <a16:creationId xmlns:a16="http://schemas.microsoft.com/office/drawing/2014/main" id="{EA11F753-0479-734E-8743-658697E11855}"/>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5" name="Picture 4">
            <a:extLst>
              <a:ext uri="{FF2B5EF4-FFF2-40B4-BE49-F238E27FC236}">
                <a16:creationId xmlns:a16="http://schemas.microsoft.com/office/drawing/2014/main" id="{417E9B19-FEFE-C943-93B3-FAFAEACFEC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9" name="Rectangle 8">
            <a:extLst>
              <a:ext uri="{FF2B5EF4-FFF2-40B4-BE49-F238E27FC236}">
                <a16:creationId xmlns:a16="http://schemas.microsoft.com/office/drawing/2014/main" id="{D028AAAE-5FD4-E749-8114-2DAEC131C6BD}"/>
              </a:ext>
            </a:extLst>
          </p:cNvPr>
          <p:cNvSpPr/>
          <p:nvPr/>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bject 2">
            <a:extLst>
              <a:ext uri="{FF2B5EF4-FFF2-40B4-BE49-F238E27FC236}">
                <a16:creationId xmlns:a16="http://schemas.microsoft.com/office/drawing/2014/main" id="{639359C6-1A1D-274B-82CF-24CE4CE2C298}"/>
              </a:ext>
            </a:extLst>
          </p:cNvPr>
          <p:cNvSpPr/>
          <p:nvPr userDrawn="1"/>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2E8EB"/>
          </a:solidFill>
        </p:spPr>
        <p:txBody>
          <a:bodyPr wrap="square" lIns="0" tIns="0" rIns="0" bIns="0" rtlCol="0"/>
          <a:lstStyle/>
          <a:p>
            <a:endParaRPr sz="1200"/>
          </a:p>
        </p:txBody>
      </p:sp>
      <p:sp>
        <p:nvSpPr>
          <p:cNvPr id="8" name="object 2">
            <a:extLst>
              <a:ext uri="{FF2B5EF4-FFF2-40B4-BE49-F238E27FC236}">
                <a16:creationId xmlns:a16="http://schemas.microsoft.com/office/drawing/2014/main" id="{7C0D586C-0FAA-C74C-ADB8-2C3BC7D4DC81}"/>
              </a:ext>
            </a:extLst>
          </p:cNvPr>
          <p:cNvSpPr/>
          <p:nvPr userDrawn="1"/>
        </p:nvSpPr>
        <p:spPr>
          <a:xfrm rot="5400000" flipH="1">
            <a:off x="6093462" y="-3177941"/>
            <a:ext cx="30479" cy="12192000"/>
          </a:xfrm>
          <a:custGeom>
            <a:avLst/>
            <a:gdLst/>
            <a:ahLst/>
            <a:cxnLst/>
            <a:rect l="l" t="t" r="r" b="b"/>
            <a:pathLst>
              <a:path w="28575" h="8229600">
                <a:moveTo>
                  <a:pt x="28574" y="8229599"/>
                </a:moveTo>
                <a:lnTo>
                  <a:pt x="0" y="8229599"/>
                </a:lnTo>
                <a:lnTo>
                  <a:pt x="0" y="0"/>
                </a:lnTo>
                <a:lnTo>
                  <a:pt x="28574" y="0"/>
                </a:lnTo>
                <a:lnTo>
                  <a:pt x="28574" y="8229599"/>
                </a:lnTo>
                <a:close/>
              </a:path>
            </a:pathLst>
          </a:custGeom>
          <a:solidFill>
            <a:srgbClr val="AB0420"/>
          </a:solidFill>
        </p:spPr>
        <p:txBody>
          <a:bodyPr wrap="square" lIns="0" tIns="0" rIns="0" bIns="0" rtlCol="0"/>
          <a:lstStyle/>
          <a:p>
            <a:endParaRPr sz="1200"/>
          </a:p>
        </p:txBody>
      </p:sp>
      <p:sp>
        <p:nvSpPr>
          <p:cNvPr id="12" name="Rectangle 11">
            <a:extLst>
              <a:ext uri="{FF2B5EF4-FFF2-40B4-BE49-F238E27FC236}">
                <a16:creationId xmlns:a16="http://schemas.microsoft.com/office/drawing/2014/main" id="{637F5BD4-D7E3-1641-BA72-D080427A4F0D}"/>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3" name="Picture 12">
            <a:extLst>
              <a:ext uri="{FF2B5EF4-FFF2-40B4-BE49-F238E27FC236}">
                <a16:creationId xmlns:a16="http://schemas.microsoft.com/office/drawing/2014/main" id="{20555532-8968-2B43-BC3C-48409B8A07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21032" y="5620978"/>
            <a:ext cx="864793" cy="811079"/>
          </a:xfrm>
          <a:prstGeom prst="rect">
            <a:avLst/>
          </a:prstGeom>
        </p:spPr>
      </p:pic>
      <p:sp>
        <p:nvSpPr>
          <p:cNvPr id="14" name="Rectangle 13">
            <a:extLst>
              <a:ext uri="{FF2B5EF4-FFF2-40B4-BE49-F238E27FC236}">
                <a16:creationId xmlns:a16="http://schemas.microsoft.com/office/drawing/2014/main" id="{F24771C5-3AE5-724A-AF63-AB97DA82CA36}"/>
              </a:ext>
            </a:extLst>
          </p:cNvPr>
          <p:cNvSpPr/>
          <p:nvPr userDrawn="1"/>
        </p:nvSpPr>
        <p:spPr>
          <a:xfrm>
            <a:off x="4573683" y="6557065"/>
            <a:ext cx="3076531" cy="330200"/>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18581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32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04815" eaLnBrk="1" hangingPunct="1">
        <a:defRPr>
          <a:latin typeface="+mn-lt"/>
          <a:ea typeface="+mn-ea"/>
          <a:cs typeface="+mn-cs"/>
        </a:defRPr>
      </a:lvl2pPr>
      <a:lvl3pPr marL="609630" eaLnBrk="1" hangingPunct="1">
        <a:defRPr>
          <a:latin typeface="+mn-lt"/>
          <a:ea typeface="+mn-ea"/>
          <a:cs typeface="+mn-cs"/>
        </a:defRPr>
      </a:lvl3pPr>
      <a:lvl4pPr marL="914446" eaLnBrk="1" hangingPunct="1">
        <a:defRPr>
          <a:latin typeface="+mn-lt"/>
          <a:ea typeface="+mn-ea"/>
          <a:cs typeface="+mn-cs"/>
        </a:defRPr>
      </a:lvl4pPr>
      <a:lvl5pPr marL="1219261" eaLnBrk="1" hangingPunct="1">
        <a:defRPr>
          <a:latin typeface="+mn-lt"/>
          <a:ea typeface="+mn-ea"/>
          <a:cs typeface="+mn-cs"/>
        </a:defRPr>
      </a:lvl5pPr>
      <a:lvl6pPr marL="1524076" eaLnBrk="1" hangingPunct="1">
        <a:defRPr>
          <a:latin typeface="+mn-lt"/>
          <a:ea typeface="+mn-ea"/>
          <a:cs typeface="+mn-cs"/>
        </a:defRPr>
      </a:lvl6pPr>
      <a:lvl7pPr marL="1828891" eaLnBrk="1" hangingPunct="1">
        <a:defRPr>
          <a:latin typeface="+mn-lt"/>
          <a:ea typeface="+mn-ea"/>
          <a:cs typeface="+mn-cs"/>
        </a:defRPr>
      </a:lvl7pPr>
      <a:lvl8pPr marL="2133707" eaLnBrk="1" hangingPunct="1">
        <a:defRPr>
          <a:latin typeface="+mn-lt"/>
          <a:ea typeface="+mn-ea"/>
          <a:cs typeface="+mn-cs"/>
        </a:defRPr>
      </a:lvl8pPr>
      <a:lvl9pPr marL="2438522" eaLnBrk="1" hangingPunct="1">
        <a:defRPr>
          <a:latin typeface="+mn-lt"/>
          <a:ea typeface="+mn-ea"/>
          <a:cs typeface="+mn-cs"/>
        </a:defRPr>
      </a:lvl9pPr>
    </p:bodyStyle>
    <p:otherStyle>
      <a:lvl1pPr marL="0" eaLnBrk="1" hangingPunct="1">
        <a:defRPr>
          <a:latin typeface="+mn-lt"/>
          <a:ea typeface="+mn-ea"/>
          <a:cs typeface="+mn-cs"/>
        </a:defRPr>
      </a:lvl1pPr>
      <a:lvl2pPr marL="304815" eaLnBrk="1" hangingPunct="1">
        <a:defRPr>
          <a:latin typeface="+mn-lt"/>
          <a:ea typeface="+mn-ea"/>
          <a:cs typeface="+mn-cs"/>
        </a:defRPr>
      </a:lvl2pPr>
      <a:lvl3pPr marL="609630" eaLnBrk="1" hangingPunct="1">
        <a:defRPr>
          <a:latin typeface="+mn-lt"/>
          <a:ea typeface="+mn-ea"/>
          <a:cs typeface="+mn-cs"/>
        </a:defRPr>
      </a:lvl3pPr>
      <a:lvl4pPr marL="914446" eaLnBrk="1" hangingPunct="1">
        <a:defRPr>
          <a:latin typeface="+mn-lt"/>
          <a:ea typeface="+mn-ea"/>
          <a:cs typeface="+mn-cs"/>
        </a:defRPr>
      </a:lvl4pPr>
      <a:lvl5pPr marL="1219261" eaLnBrk="1" hangingPunct="1">
        <a:defRPr>
          <a:latin typeface="+mn-lt"/>
          <a:ea typeface="+mn-ea"/>
          <a:cs typeface="+mn-cs"/>
        </a:defRPr>
      </a:lvl5pPr>
      <a:lvl6pPr marL="1524076" eaLnBrk="1" hangingPunct="1">
        <a:defRPr>
          <a:latin typeface="+mn-lt"/>
          <a:ea typeface="+mn-ea"/>
          <a:cs typeface="+mn-cs"/>
        </a:defRPr>
      </a:lvl6pPr>
      <a:lvl7pPr marL="1828891" eaLnBrk="1" hangingPunct="1">
        <a:defRPr>
          <a:latin typeface="+mn-lt"/>
          <a:ea typeface="+mn-ea"/>
          <a:cs typeface="+mn-cs"/>
        </a:defRPr>
      </a:lvl7pPr>
      <a:lvl8pPr marL="2133707" eaLnBrk="1" hangingPunct="1">
        <a:defRPr>
          <a:latin typeface="+mn-lt"/>
          <a:ea typeface="+mn-ea"/>
          <a:cs typeface="+mn-cs"/>
        </a:defRPr>
      </a:lvl8pPr>
      <a:lvl9pPr marL="2438522"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ovimientosdegenero.com/articulos/que-es-elempoderamiento" TargetMode="External"/><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storymaps.arcgis.com/stories/b9c35f205ea14015a23b446ff75eeeb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926862" y="1469145"/>
            <a:ext cx="7559637" cy="913199"/>
          </a:xfrm>
          <a:prstGeom prst="rect">
            <a:avLst/>
          </a:prstGeom>
          <a:noFill/>
        </p:spPr>
        <p:txBody>
          <a:bodyPr wrap="square" rtlCol="0">
            <a:spAutoFit/>
          </a:bodyPr>
          <a:lstStyle/>
          <a:p>
            <a:pPr defTabSz="609630"/>
            <a:r>
              <a:rPr lang="en-US" sz="5334" b="1">
                <a:solidFill>
                  <a:srgbClr val="002776"/>
                </a:solidFill>
                <a:latin typeface="Calibri"/>
              </a:rPr>
              <a:t>We all have a role:</a:t>
            </a:r>
          </a:p>
        </p:txBody>
      </p:sp>
      <p:sp>
        <p:nvSpPr>
          <p:cNvPr id="2" name="object 7">
            <a:extLst>
              <a:ext uri="{FF2B5EF4-FFF2-40B4-BE49-F238E27FC236}">
                <a16:creationId xmlns:a16="http://schemas.microsoft.com/office/drawing/2014/main" id="{BCC7BDAF-9BBB-858F-348A-22E54D9BED9A}"/>
              </a:ext>
            </a:extLst>
          </p:cNvPr>
          <p:cNvSpPr txBox="1">
            <a:spLocks/>
          </p:cNvSpPr>
          <p:nvPr/>
        </p:nvSpPr>
        <p:spPr>
          <a:xfrm>
            <a:off x="576148" y="228906"/>
            <a:ext cx="9758699" cy="578644"/>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WATERSHEDS &amp; SUSTAINABILITY: </a:t>
            </a:r>
            <a:r>
              <a:rPr lang="en-US" sz="4000" b="1">
                <a:solidFill>
                  <a:srgbClr val="002776"/>
                </a:solidFill>
                <a:latin typeface="Calibri"/>
              </a:rPr>
              <a:t>LESSON 4</a:t>
            </a:r>
            <a:endParaRPr lang="en-US" sz="4000" b="1" kern="0">
              <a:solidFill>
                <a:srgbClr val="AB0520"/>
              </a:solidFill>
              <a:latin typeface="Calibri"/>
            </a:endParaRP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F89BB-9F0F-0911-3B95-A3284B6917BD}"/>
              </a:ext>
            </a:extLst>
          </p:cNvPr>
          <p:cNvSpPr txBox="1"/>
          <p:nvPr/>
        </p:nvSpPr>
        <p:spPr>
          <a:xfrm>
            <a:off x="512174" y="2498804"/>
            <a:ext cx="6542602" cy="3703450"/>
          </a:xfrm>
          <a:prstGeom prst="rect">
            <a:avLst/>
          </a:prstGeom>
          <a:noFill/>
        </p:spPr>
        <p:txBody>
          <a:bodyPr wrap="square" rtlCol="0">
            <a:spAutoFit/>
          </a:bodyPr>
          <a:lstStyle/>
          <a:p>
            <a:pPr marL="381019" indent="-381019" defTabSz="609630">
              <a:buFont typeface="Wingdings" panose="05000000000000000000" pitchFamily="2" charset="2"/>
              <a:buChar char="Ø"/>
            </a:pPr>
            <a:r>
              <a:rPr lang="en-US" sz="2800" b="1">
                <a:solidFill>
                  <a:srgbClr val="002776"/>
                </a:solidFill>
                <a:latin typeface="Calibri"/>
              </a:rPr>
              <a:t>The quality of water in a river or lake is influenced by both natural factors and how people use the land around it. </a:t>
            </a:r>
          </a:p>
          <a:p>
            <a:pPr defTabSz="609630"/>
            <a:endParaRPr lang="en-US" sz="533" b="1">
              <a:solidFill>
                <a:srgbClr val="002776"/>
              </a:solidFill>
              <a:latin typeface="Calibri"/>
            </a:endParaRPr>
          </a:p>
          <a:p>
            <a:pPr marL="381019" indent="-381019" defTabSz="609630">
              <a:buFont typeface="Wingdings" panose="05000000000000000000" pitchFamily="2" charset="2"/>
              <a:buChar char="Ø"/>
            </a:pPr>
            <a:r>
              <a:rPr lang="en-US" sz="2800" b="1">
                <a:solidFill>
                  <a:srgbClr val="002776"/>
                </a:solidFill>
                <a:latin typeface="Calibri"/>
              </a:rPr>
              <a:t>Everyone is responsible for the health of the watershed and the water systems within it. </a:t>
            </a:r>
          </a:p>
          <a:p>
            <a:pPr defTabSz="609630"/>
            <a:endParaRPr lang="en-US" sz="533" b="1">
              <a:solidFill>
                <a:srgbClr val="002776"/>
              </a:solidFill>
              <a:latin typeface="Calibri"/>
            </a:endParaRPr>
          </a:p>
          <a:p>
            <a:pPr marL="381019" indent="-381019" defTabSz="609630">
              <a:buFont typeface="Wingdings" panose="05000000000000000000" pitchFamily="2" charset="2"/>
              <a:buChar char="Ø"/>
            </a:pPr>
            <a:r>
              <a:rPr lang="en-US" sz="2800" b="1">
                <a:solidFill>
                  <a:srgbClr val="002776"/>
                </a:solidFill>
                <a:latin typeface="Calibri"/>
              </a:rPr>
              <a:t>Our actions, good or bad, have an impact on our water supply.</a:t>
            </a:r>
          </a:p>
        </p:txBody>
      </p:sp>
      <p:pic>
        <p:nvPicPr>
          <p:cNvPr id="6" name="Picture 5" descr="A group of hands around a globe&#10;&#10;Description automatically generated">
            <a:extLst>
              <a:ext uri="{FF2B5EF4-FFF2-40B4-BE49-F238E27FC236}">
                <a16:creationId xmlns:a16="http://schemas.microsoft.com/office/drawing/2014/main" id="{17917AC2-0686-2915-A032-DDB89BD12A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5321" y="1119968"/>
            <a:ext cx="4316853" cy="4316853"/>
          </a:xfrm>
          <a:prstGeom prst="rect">
            <a:avLst/>
          </a:prstGeom>
        </p:spPr>
      </p:pic>
    </p:spTree>
    <p:extLst>
      <p:ext uri="{BB962C8B-B14F-4D97-AF65-F5344CB8AC3E}">
        <p14:creationId xmlns:p14="http://schemas.microsoft.com/office/powerpoint/2010/main" val="299874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02E098-9126-1E27-B64A-48AB10AAD8CD}"/>
              </a:ext>
            </a:extLst>
          </p:cNvPr>
          <p:cNvSpPr txBox="1">
            <a:spLocks/>
          </p:cNvSpPr>
          <p:nvPr/>
        </p:nvSpPr>
        <p:spPr>
          <a:xfrm>
            <a:off x="732590" y="1536527"/>
            <a:ext cx="10726821" cy="781169"/>
          </a:xfrm>
          <a:prstGeom prst="rect">
            <a:avLst/>
          </a:prstGeom>
        </p:spPr>
        <p:txBody>
          <a:bodyPr>
            <a:noAutofit/>
          </a:bodyPr>
          <a:lstStyle>
            <a:lvl1pPr eaLnBrk="1" hangingPunct="1">
              <a:defRPr>
                <a:latin typeface="+mj-lt"/>
                <a:ea typeface="+mj-ea"/>
                <a:cs typeface="+mj-cs"/>
              </a:defRPr>
            </a:lvl1pPr>
          </a:lstStyle>
          <a:p>
            <a:pPr algn="ctr" defTabSz="609630"/>
            <a:r>
              <a:rPr lang="en-US" sz="5334" b="1" i="1" kern="0">
                <a:solidFill>
                  <a:srgbClr val="002776"/>
                </a:solidFill>
                <a:latin typeface="Calibri" panose="020F0502020204030204" pitchFamily="34" charset="0"/>
                <a:ea typeface="Calibri" panose="020F0502020204030204" pitchFamily="34" charset="0"/>
                <a:cs typeface="Calibri" panose="020F0502020204030204" pitchFamily="34" charset="0"/>
              </a:rPr>
              <a:t>It All Adds Up</a:t>
            </a:r>
            <a:endParaRPr lang="en-US" sz="3600" kern="0">
              <a:solidFill>
                <a:srgbClr val="002776"/>
              </a:solidFill>
              <a:latin typeface="Calibri" panose="020F0502020204030204" pitchFamily="34" charset="0"/>
              <a:ea typeface="Calibri" panose="020F0502020204030204" pitchFamily="34" charset="0"/>
              <a:cs typeface="Calibri" panose="020F0502020204030204" pitchFamily="34" charset="0"/>
            </a:endParaRPr>
          </a:p>
          <a:p>
            <a:pPr algn="ctr" defTabSz="609630"/>
            <a:br>
              <a:rPr lang="en-US" sz="5334" b="1" kern="0">
                <a:solidFill>
                  <a:srgbClr val="002776"/>
                </a:solidFill>
                <a:latin typeface="Calibri" panose="020F0502020204030204" pitchFamily="34" charset="0"/>
                <a:ea typeface="Calibri" panose="020F0502020204030204" pitchFamily="34" charset="0"/>
                <a:cs typeface="Calibri" panose="020F0502020204030204" pitchFamily="34" charset="0"/>
              </a:rPr>
            </a:br>
            <a:endParaRPr lang="en-US" sz="5334" b="1" kern="0">
              <a:solidFill>
                <a:srgbClr val="00277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Box 4">
            <a:extLst>
              <a:ext uri="{FF2B5EF4-FFF2-40B4-BE49-F238E27FC236}">
                <a16:creationId xmlns:a16="http://schemas.microsoft.com/office/drawing/2014/main" id="{E46B22AD-E9EF-3724-9733-EF7B2B4F9D01}"/>
              </a:ext>
            </a:extLst>
          </p:cNvPr>
          <p:cNvSpPr txBox="1">
            <a:spLocks noChangeArrowheads="1"/>
          </p:cNvSpPr>
          <p:nvPr/>
        </p:nvSpPr>
        <p:spPr bwMode="auto">
          <a:xfrm>
            <a:off x="732590" y="3128210"/>
            <a:ext cx="10537922" cy="3046988"/>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defTabSz="609630"/>
            <a:r>
              <a:rPr lang="en-US" sz="4800" b="1" kern="0">
                <a:solidFill>
                  <a:srgbClr val="AB0520"/>
                </a:solidFill>
                <a:latin typeface="Calibri"/>
              </a:rPr>
              <a:t>Investigative Questions </a:t>
            </a:r>
            <a:r>
              <a:rPr lang="en-US" sz="4800" b="1" kern="0">
                <a:solidFill>
                  <a:sysClr val="windowText" lastClr="000000"/>
                </a:solidFill>
                <a:latin typeface="Calibri"/>
              </a:rPr>
              <a:t> </a:t>
            </a:r>
          </a:p>
          <a:p>
            <a:pPr marL="571529" indent="-571529" defTabSz="609630">
              <a:buFont typeface="Arial" panose="020B0604020202020204" pitchFamily="34" charset="0"/>
              <a:buChar char="•"/>
            </a:pPr>
            <a:r>
              <a:rPr lang="en-US" sz="3600">
                <a:solidFill>
                  <a:srgbClr val="002776"/>
                </a:solidFill>
                <a:latin typeface="Calibri"/>
              </a:rPr>
              <a:t>How do contaminants/pollutants travel downstream?</a:t>
            </a:r>
          </a:p>
          <a:p>
            <a:pPr marL="571529" indent="-571529" defTabSz="609630">
              <a:buFont typeface="Arial" panose="020B0604020202020204" pitchFamily="34" charset="0"/>
              <a:buChar char="•"/>
            </a:pPr>
            <a:r>
              <a:rPr lang="en-US" sz="3600">
                <a:solidFill>
                  <a:srgbClr val="002776"/>
                </a:solidFill>
                <a:latin typeface="Calibri"/>
              </a:rPr>
              <a:t>What are the ways that pollution in a watershed is reduced or prevented?</a:t>
            </a:r>
          </a:p>
        </p:txBody>
      </p:sp>
      <p:sp>
        <p:nvSpPr>
          <p:cNvPr id="4" name="object 7">
            <a:extLst>
              <a:ext uri="{FF2B5EF4-FFF2-40B4-BE49-F238E27FC236}">
                <a16:creationId xmlns:a16="http://schemas.microsoft.com/office/drawing/2014/main" id="{15D739D0-8CE6-F9B0-395E-96E3BB1DC039}"/>
              </a:ext>
            </a:extLst>
          </p:cNvPr>
          <p:cNvSpPr txBox="1">
            <a:spLocks/>
          </p:cNvSpPr>
          <p:nvPr/>
        </p:nvSpPr>
        <p:spPr>
          <a:xfrm>
            <a:off x="420204" y="1"/>
            <a:ext cx="10595127" cy="481791"/>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WATERSHEDS &amp; SUSTAINABILITY: </a:t>
            </a:r>
            <a:r>
              <a:rPr lang="en-US" sz="4000" b="1">
                <a:solidFill>
                  <a:srgbClr val="002776"/>
                </a:solidFill>
                <a:latin typeface="Calibri"/>
              </a:rPr>
              <a:t>LESSON 4</a:t>
            </a:r>
          </a:p>
          <a:p>
            <a:pPr marL="8467" marR="3387" defTabSz="609630">
              <a:lnSpc>
                <a:spcPct val="121900"/>
              </a:lnSpc>
              <a:spcBef>
                <a:spcPts val="63"/>
              </a:spcBef>
            </a:pPr>
            <a:endParaRPr lang="en-US" sz="4000" b="1" kern="0">
              <a:solidFill>
                <a:srgbClr val="AB0520"/>
              </a:solidFill>
              <a:latin typeface="Calibri"/>
            </a:endParaRPr>
          </a:p>
        </p:txBody>
      </p:sp>
      <p:cxnSp>
        <p:nvCxnSpPr>
          <p:cNvPr id="5" name="Straight Connector 4">
            <a:extLst>
              <a:ext uri="{FF2B5EF4-FFF2-40B4-BE49-F238E27FC236}">
                <a16:creationId xmlns:a16="http://schemas.microsoft.com/office/drawing/2014/main" id="{AF36EE5F-E8E0-836C-1BEE-4236D1B7BBA5}"/>
              </a:ext>
            </a:extLst>
          </p:cNvPr>
          <p:cNvCxnSpPr>
            <a:cxnSpLocks/>
          </p:cNvCxnSpPr>
          <p:nvPr/>
        </p:nvCxnSpPr>
        <p:spPr>
          <a:xfrm>
            <a:off x="391851" y="726013"/>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6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3A0366D7-DE4B-6075-BE3E-B6D54899F3C7}"/>
              </a:ext>
            </a:extLst>
          </p:cNvPr>
          <p:cNvSpPr txBox="1">
            <a:spLocks/>
          </p:cNvSpPr>
          <p:nvPr/>
        </p:nvSpPr>
        <p:spPr>
          <a:xfrm>
            <a:off x="576148" y="954919"/>
            <a:ext cx="11372739" cy="762000"/>
          </a:xfrm>
          <a:prstGeom prst="rect">
            <a:avLst/>
          </a:prstGeom>
        </p:spPr>
        <p:txBody>
          <a:bodyPr/>
          <a:lstStyle>
            <a:lvl1pPr eaLnBrk="1" hangingPunct="1">
              <a:defRPr>
                <a:latin typeface="+mj-lt"/>
                <a:ea typeface="+mj-ea"/>
                <a:cs typeface="+mj-cs"/>
              </a:defRPr>
            </a:lvl1pPr>
          </a:lstStyle>
          <a:p>
            <a:pPr algn="ctr" defTabSz="609630"/>
            <a:r>
              <a:rPr lang="en-US" sz="5867" b="1" kern="0">
                <a:solidFill>
                  <a:srgbClr val="002776"/>
                </a:solidFill>
                <a:latin typeface="Calibri"/>
              </a:rPr>
              <a:t>Someone is always downstream</a:t>
            </a:r>
          </a:p>
        </p:txBody>
      </p:sp>
      <p:sp>
        <p:nvSpPr>
          <p:cNvPr id="6" name="TextBox 5">
            <a:extLst>
              <a:ext uri="{FF2B5EF4-FFF2-40B4-BE49-F238E27FC236}">
                <a16:creationId xmlns:a16="http://schemas.microsoft.com/office/drawing/2014/main" id="{A4A78A99-CAD4-3BB0-E784-70ECDA29D4C9}"/>
              </a:ext>
            </a:extLst>
          </p:cNvPr>
          <p:cNvSpPr txBox="1"/>
          <p:nvPr/>
        </p:nvSpPr>
        <p:spPr>
          <a:xfrm>
            <a:off x="7102549" y="2190031"/>
            <a:ext cx="4664149" cy="4278672"/>
          </a:xfrm>
          <a:prstGeom prst="rect">
            <a:avLst/>
          </a:prstGeom>
          <a:noFill/>
        </p:spPr>
        <p:txBody>
          <a:bodyPr wrap="square">
            <a:spAutoFit/>
          </a:bodyPr>
          <a:lstStyle/>
          <a:p>
            <a:pPr marL="381019" indent="-381019" defTabSz="609630">
              <a:buFont typeface="Wingdings" panose="05000000000000000000" pitchFamily="2" charset="2"/>
              <a:buChar char="Ø"/>
            </a:pPr>
            <a:r>
              <a:rPr lang="en-US" sz="2667" b="1">
                <a:solidFill>
                  <a:srgbClr val="002776"/>
                </a:solidFill>
                <a:latin typeface="Arial" panose="020B0604020202020204" pitchFamily="34" charset="0"/>
              </a:rPr>
              <a:t>The choices people make and the pollution they create upstream can affect communities and ecosystems downstream.</a:t>
            </a:r>
          </a:p>
          <a:p>
            <a:pPr defTabSz="609630"/>
            <a:endParaRPr lang="en-US" sz="533" b="1">
              <a:solidFill>
                <a:srgbClr val="002776"/>
              </a:solidFill>
              <a:latin typeface="Arial" panose="020B0604020202020204" pitchFamily="34" charset="0"/>
            </a:endParaRPr>
          </a:p>
          <a:p>
            <a:pPr marL="381019" indent="-381019" defTabSz="609630">
              <a:buFont typeface="Wingdings" panose="05000000000000000000" pitchFamily="2" charset="2"/>
              <a:buChar char="Ø"/>
            </a:pPr>
            <a:r>
              <a:rPr lang="en-US" sz="2667" b="1">
                <a:solidFill>
                  <a:srgbClr val="002776"/>
                </a:solidFill>
                <a:latin typeface="Arial" panose="020B0604020202020204" pitchFamily="34" charset="0"/>
              </a:rPr>
              <a:t>When tracking water quality we focus on two main categories of pollution. </a:t>
            </a:r>
            <a:endParaRPr lang="en-US" sz="800" b="1">
              <a:solidFill>
                <a:srgbClr val="002776"/>
              </a:solidFill>
              <a:latin typeface="Arial" panose="020B0604020202020204" pitchFamily="34" charset="0"/>
            </a:endParaRPr>
          </a:p>
        </p:txBody>
      </p:sp>
      <p:sp>
        <p:nvSpPr>
          <p:cNvPr id="5" name="object 7">
            <a:extLst>
              <a:ext uri="{FF2B5EF4-FFF2-40B4-BE49-F238E27FC236}">
                <a16:creationId xmlns:a16="http://schemas.microsoft.com/office/drawing/2014/main" id="{D759EF20-7B8B-3313-C4CF-36D23BE7E742}"/>
              </a:ext>
            </a:extLst>
          </p:cNvPr>
          <p:cNvSpPr txBox="1">
            <a:spLocks/>
          </p:cNvSpPr>
          <p:nvPr/>
        </p:nvSpPr>
        <p:spPr>
          <a:xfrm>
            <a:off x="576148" y="129292"/>
            <a:ext cx="11190550" cy="710301"/>
          </a:xfrm>
          <a:prstGeom prst="rect">
            <a:avLst/>
          </a:prstGeom>
        </p:spPr>
        <p:txBody>
          <a:bodyPr vert="horz" wrap="square" lIns="0" tIns="0" rIns="0" bIns="0" rtlCol="0">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WATERSHEDS &amp; SUSTAINABILITY: </a:t>
            </a:r>
            <a:r>
              <a:rPr lang="en-US" sz="4000" b="1" kern="0">
                <a:solidFill>
                  <a:srgbClr val="002776"/>
                </a:solidFill>
                <a:latin typeface="Calibri"/>
              </a:rPr>
              <a:t>Impacting Water</a:t>
            </a:r>
            <a:endParaRPr lang="en-US" sz="4000" b="1">
              <a:solidFill>
                <a:srgbClr val="002776"/>
              </a:solidFill>
              <a:latin typeface="Calibri"/>
            </a:endParaRPr>
          </a:p>
          <a:p>
            <a:pPr marL="8467" marR="3387" defTabSz="609630">
              <a:lnSpc>
                <a:spcPct val="121900"/>
              </a:lnSpc>
              <a:spcBef>
                <a:spcPts val="63"/>
              </a:spcBef>
            </a:pPr>
            <a:endParaRPr lang="en-US" sz="4000" b="1" kern="0">
              <a:solidFill>
                <a:srgbClr val="AB0520"/>
              </a:solidFill>
              <a:latin typeface="Calibri"/>
            </a:endParaRPr>
          </a:p>
        </p:txBody>
      </p:sp>
      <p:pic>
        <p:nvPicPr>
          <p:cNvPr id="19458" name="Picture 2" descr="Water and Environment - Paul Mirocha Design">
            <a:extLst>
              <a:ext uri="{FF2B5EF4-FFF2-40B4-BE49-F238E27FC236}">
                <a16:creationId xmlns:a16="http://schemas.microsoft.com/office/drawing/2014/main" id="{6ECC6DC1-6EED-6AE0-C703-463BABB23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18" y="1935309"/>
            <a:ext cx="6900531" cy="456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0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77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0835FF-58DF-38F5-97E4-0EC2069148DE}"/>
              </a:ext>
            </a:extLst>
          </p:cNvPr>
          <p:cNvSpPr/>
          <p:nvPr/>
        </p:nvSpPr>
        <p:spPr>
          <a:xfrm>
            <a:off x="0" y="4191001"/>
            <a:ext cx="5596859" cy="2742079"/>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2" name="Rectangle 1">
            <a:extLst>
              <a:ext uri="{FF2B5EF4-FFF2-40B4-BE49-F238E27FC236}">
                <a16:creationId xmlns:a16="http://schemas.microsoft.com/office/drawing/2014/main" id="{AB54E6E6-262F-3CE5-0299-6F0613E9BF31}"/>
              </a:ext>
            </a:extLst>
          </p:cNvPr>
          <p:cNvSpPr/>
          <p:nvPr/>
        </p:nvSpPr>
        <p:spPr>
          <a:xfrm>
            <a:off x="4429989" y="-9100"/>
            <a:ext cx="7762011" cy="2676099"/>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7" name="object 7"/>
          <p:cNvSpPr txBox="1">
            <a:spLocks noGrp="1"/>
          </p:cNvSpPr>
          <p:nvPr>
            <p:ph type="title" idx="4294967295"/>
          </p:nvPr>
        </p:nvSpPr>
        <p:spPr>
          <a:xfrm>
            <a:off x="1249305" y="4903950"/>
            <a:ext cx="2690283" cy="479425"/>
          </a:xfrm>
          <a:prstGeom prst="rect">
            <a:avLst/>
          </a:prstGeom>
        </p:spPr>
        <p:txBody>
          <a:bodyPr vert="horz" wrap="square" lIns="0" tIns="0" rIns="0" bIns="0" rtlCol="0">
            <a:noAutofit/>
          </a:bodyPr>
          <a:lstStyle/>
          <a:p>
            <a:pPr marL="8467" marR="3387">
              <a:lnSpc>
                <a:spcPct val="121900"/>
              </a:lnSpc>
              <a:spcBef>
                <a:spcPts val="63"/>
              </a:spcBef>
            </a:pPr>
            <a:r>
              <a:rPr lang="en-US" sz="4000" b="1">
                <a:solidFill>
                  <a:schemeClr val="bg1"/>
                </a:solidFill>
              </a:rPr>
              <a:t>Point Source</a:t>
            </a:r>
            <a:endParaRPr sz="4000" b="1">
              <a:solidFill>
                <a:schemeClr val="bg1"/>
              </a:solidFill>
            </a:endParaRPr>
          </a:p>
        </p:txBody>
      </p:sp>
      <p:sp>
        <p:nvSpPr>
          <p:cNvPr id="8" name="object 8"/>
          <p:cNvSpPr txBox="1"/>
          <p:nvPr/>
        </p:nvSpPr>
        <p:spPr>
          <a:xfrm>
            <a:off x="102194" y="5671695"/>
            <a:ext cx="5086701" cy="1364391"/>
          </a:xfrm>
          <a:prstGeom prst="rect">
            <a:avLst/>
          </a:prstGeom>
        </p:spPr>
        <p:txBody>
          <a:bodyPr vert="horz" wrap="square" lIns="0" tIns="0" rIns="0" bIns="0" rtlCol="0">
            <a:noAutofit/>
          </a:bodyPr>
          <a:lstStyle/>
          <a:p>
            <a:pPr marL="8467" marR="3387" algn="ctr" defTabSz="609630">
              <a:lnSpc>
                <a:spcPct val="120000"/>
              </a:lnSpc>
              <a:spcBef>
                <a:spcPts val="67"/>
              </a:spcBef>
            </a:pPr>
            <a:r>
              <a:rPr lang="en-US" sz="1867" b="1">
                <a:solidFill>
                  <a:prstClr val="white"/>
                </a:solidFill>
                <a:latin typeface="Calibri"/>
              </a:rPr>
              <a:t>Point pollution comes from a specific place, like a factory’s pipe or a sewage drain. It is easier to monitor and we have laws to protect against it. </a:t>
            </a:r>
            <a:endParaRPr sz="1867" b="1">
              <a:solidFill>
                <a:prstClr val="white"/>
              </a:solidFill>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296F58F-A47E-64B4-4653-19124A0643C8}"/>
              </a:ext>
            </a:extLst>
          </p:cNvPr>
          <p:cNvGrpSpPr/>
          <p:nvPr/>
        </p:nvGrpSpPr>
        <p:grpSpPr>
          <a:xfrm>
            <a:off x="5596859" y="243786"/>
            <a:ext cx="6272701" cy="2015957"/>
            <a:chOff x="8395288" y="365678"/>
            <a:chExt cx="9409052" cy="3023935"/>
          </a:xfrm>
        </p:grpSpPr>
        <p:sp>
          <p:nvSpPr>
            <p:cNvPr id="9" name="object 9"/>
            <p:cNvSpPr txBox="1"/>
            <p:nvPr/>
          </p:nvSpPr>
          <p:spPr>
            <a:xfrm>
              <a:off x="10332652" y="365678"/>
              <a:ext cx="5406036" cy="559781"/>
            </a:xfrm>
            <a:prstGeom prst="rect">
              <a:avLst/>
            </a:prstGeom>
          </p:spPr>
          <p:txBody>
            <a:bodyPr vert="horz" wrap="square" lIns="0" tIns="0" rIns="0" bIns="0" rtlCol="0">
              <a:noAutofit/>
            </a:bodyPr>
            <a:lstStyle/>
            <a:p>
              <a:pPr marL="8467" defTabSz="609630">
                <a:spcBef>
                  <a:spcPts val="83"/>
                </a:spcBef>
                <a:tabLst>
                  <a:tab pos="1322983" algn="l"/>
                </a:tabLst>
              </a:pPr>
              <a:r>
                <a:rPr lang="en-US" sz="4000" b="1">
                  <a:solidFill>
                    <a:prstClr val="white"/>
                  </a:solidFill>
                  <a:latin typeface="Calibri" panose="020F0502020204030204" pitchFamily="34" charset="0"/>
                  <a:cs typeface="Calibri" panose="020F0502020204030204" pitchFamily="34" charset="0"/>
                </a:rPr>
                <a:t>Nonpoint Source</a:t>
              </a:r>
              <a:endParaRPr sz="4000" b="1">
                <a:solidFill>
                  <a:prstClr val="white"/>
                </a:solidFill>
                <a:latin typeface="Calibri" panose="020F0502020204030204" pitchFamily="34" charset="0"/>
                <a:cs typeface="Calibri" panose="020F0502020204030204" pitchFamily="34" charset="0"/>
              </a:endParaRPr>
            </a:p>
          </p:txBody>
        </p:sp>
        <p:sp>
          <p:nvSpPr>
            <p:cNvPr id="10" name="object 10"/>
            <p:cNvSpPr txBox="1"/>
            <p:nvPr/>
          </p:nvSpPr>
          <p:spPr>
            <a:xfrm>
              <a:off x="8395288" y="1633555"/>
              <a:ext cx="9409052" cy="1756058"/>
            </a:xfrm>
            <a:prstGeom prst="rect">
              <a:avLst/>
            </a:prstGeom>
          </p:spPr>
          <p:txBody>
            <a:bodyPr vert="horz" wrap="square" lIns="0" tIns="0" rIns="0" bIns="0" rtlCol="0">
              <a:noAutofit/>
            </a:bodyPr>
            <a:lstStyle/>
            <a:p>
              <a:pPr marL="8467" marR="3387" algn="ctr" defTabSz="609630">
                <a:lnSpc>
                  <a:spcPct val="120000"/>
                </a:lnSpc>
                <a:spcBef>
                  <a:spcPts val="67"/>
                </a:spcBef>
              </a:pPr>
              <a:r>
                <a:rPr lang="en-US" sz="2133" b="1">
                  <a:solidFill>
                    <a:prstClr val="white"/>
                  </a:solidFill>
                  <a:latin typeface="Calibri"/>
                </a:rPr>
                <a:t>Nonpoint pollution is harder to track as it can come from different places. These pollutants could result from agriculture, transportation, industry, or runoff. </a:t>
              </a:r>
              <a:endParaRPr lang="en-US" sz="2133" b="1">
                <a:solidFill>
                  <a:prstClr val="white"/>
                </a:solidFill>
                <a:latin typeface="Calibri" panose="020F0502020204030204" pitchFamily="34" charset="0"/>
                <a:cs typeface="Calibri" panose="020F0502020204030204" pitchFamily="34" charset="0"/>
              </a:endParaRPr>
            </a:p>
          </p:txBody>
        </p:sp>
      </p:grpSp>
      <p:pic>
        <p:nvPicPr>
          <p:cNvPr id="12" name="Picture 11" descr="Text&#10;&#10;Description automatically generated">
            <a:extLst>
              <a:ext uri="{FF2B5EF4-FFF2-40B4-BE49-F238E27FC236}">
                <a16:creationId xmlns:a16="http://schemas.microsoft.com/office/drawing/2014/main" id="{972BD619-D378-B945-9DD5-2A95B48C0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053" y="6168390"/>
            <a:ext cx="1308507" cy="308610"/>
          </a:xfrm>
          <a:prstGeom prst="rect">
            <a:avLst/>
          </a:prstGeom>
        </p:spPr>
      </p:pic>
      <p:cxnSp>
        <p:nvCxnSpPr>
          <p:cNvPr id="11" name="Straight Connector 10">
            <a:extLst>
              <a:ext uri="{FF2B5EF4-FFF2-40B4-BE49-F238E27FC236}">
                <a16:creationId xmlns:a16="http://schemas.microsoft.com/office/drawing/2014/main" id="{CA3B2A39-D283-604F-870D-31A97E232506}"/>
              </a:ext>
            </a:extLst>
          </p:cNvPr>
          <p:cNvCxnSpPr/>
          <p:nvPr/>
        </p:nvCxnSpPr>
        <p:spPr>
          <a:xfrm>
            <a:off x="6235113" y="912388"/>
            <a:ext cx="4910667" cy="0"/>
          </a:xfrm>
          <a:prstGeom prst="line">
            <a:avLst/>
          </a:prstGeom>
          <a:ln w="15875">
            <a:solidFill>
              <a:srgbClr val="AB0520"/>
            </a:solidFill>
          </a:ln>
        </p:spPr>
        <p:style>
          <a:lnRef idx="1">
            <a:schemeClr val="accent1"/>
          </a:lnRef>
          <a:fillRef idx="0">
            <a:schemeClr val="accent1"/>
          </a:fillRef>
          <a:effectRef idx="0">
            <a:schemeClr val="accent1"/>
          </a:effectRef>
          <a:fontRef idx="minor">
            <a:schemeClr val="tx1"/>
          </a:fontRef>
        </p:style>
      </p:cxnSp>
      <p:pic>
        <p:nvPicPr>
          <p:cNvPr id="21506" name="Picture 2" descr="Point source pollution - Wikipedia">
            <a:extLst>
              <a:ext uri="{FF2B5EF4-FFF2-40B4-BE49-F238E27FC236}">
                <a16:creationId xmlns:a16="http://schemas.microsoft.com/office/drawing/2014/main" id="{A18BD2D5-0F22-70DD-363C-73FBA9A05D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73"/>
          <a:stretch/>
        </p:blipFill>
        <p:spPr bwMode="auto">
          <a:xfrm>
            <a:off x="0" y="-9101"/>
            <a:ext cx="5188894" cy="492167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What Is A Non Point Source Of Water Pollution - Printable Templates Free">
            <a:extLst>
              <a:ext uri="{FF2B5EF4-FFF2-40B4-BE49-F238E27FC236}">
                <a16:creationId xmlns:a16="http://schemas.microsoft.com/office/drawing/2014/main" id="{C49815CA-C902-2EF7-1CC6-1F0D8A4D05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57"/>
          <a:stretch/>
        </p:blipFill>
        <p:spPr bwMode="auto">
          <a:xfrm>
            <a:off x="5188894" y="2667000"/>
            <a:ext cx="7003106" cy="455439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4BBEAE62-4FDA-B231-C3B0-5F8AE711624C}"/>
              </a:ext>
            </a:extLst>
          </p:cNvPr>
          <p:cNvCxnSpPr/>
          <p:nvPr/>
        </p:nvCxnSpPr>
        <p:spPr>
          <a:xfrm>
            <a:off x="139113" y="5562039"/>
            <a:ext cx="4910667" cy="0"/>
          </a:xfrm>
          <a:prstGeom prst="line">
            <a:avLst/>
          </a:prstGeom>
          <a:ln w="15875">
            <a:solidFill>
              <a:srgbClr val="AB05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84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DCF510-2F16-66C6-650C-8402B876D85F}"/>
              </a:ext>
            </a:extLst>
          </p:cNvPr>
          <p:cNvSpPr txBox="1"/>
          <p:nvPr/>
        </p:nvSpPr>
        <p:spPr>
          <a:xfrm>
            <a:off x="3610935" y="968370"/>
            <a:ext cx="4318000" cy="830997"/>
          </a:xfrm>
          <a:prstGeom prst="rect">
            <a:avLst/>
          </a:prstGeom>
          <a:noFill/>
        </p:spPr>
        <p:txBody>
          <a:bodyPr wrap="square" rtlCol="0">
            <a:spAutoFit/>
          </a:bodyPr>
          <a:lstStyle/>
          <a:p>
            <a:pPr defTabSz="609630"/>
            <a:r>
              <a:rPr lang="en-US" sz="4800" b="1">
                <a:solidFill>
                  <a:srgbClr val="002776"/>
                </a:solidFill>
                <a:latin typeface="Calibri"/>
              </a:rPr>
              <a:t>The Activity:</a:t>
            </a:r>
          </a:p>
        </p:txBody>
      </p:sp>
      <p:cxnSp>
        <p:nvCxnSpPr>
          <p:cNvPr id="3" name="Straight Connector 2">
            <a:extLst>
              <a:ext uri="{FF2B5EF4-FFF2-40B4-BE49-F238E27FC236}">
                <a16:creationId xmlns:a16="http://schemas.microsoft.com/office/drawing/2014/main" id="{A5559A9B-6975-A3A5-4E3D-5401D2AAC9C5}"/>
              </a:ext>
            </a:extLst>
          </p:cNvPr>
          <p:cNvCxnSpPr>
            <a:cxnSpLocks/>
          </p:cNvCxnSpPr>
          <p:nvPr/>
        </p:nvCxnSpPr>
        <p:spPr>
          <a:xfrm>
            <a:off x="576148" y="954919"/>
            <a:ext cx="10595127" cy="0"/>
          </a:xfrm>
          <a:prstGeom prst="line">
            <a:avLst/>
          </a:prstGeom>
          <a:ln w="38100">
            <a:solidFill>
              <a:srgbClr val="AB0520"/>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4050D094-B24D-A8CD-B7B9-0486344DBD23}"/>
              </a:ext>
            </a:extLst>
          </p:cNvPr>
          <p:cNvSpPr txBox="1">
            <a:spLocks noChangeArrowheads="1"/>
          </p:cNvSpPr>
          <p:nvPr/>
        </p:nvSpPr>
        <p:spPr>
          <a:xfrm>
            <a:off x="85061" y="1890118"/>
            <a:ext cx="5727404" cy="2133601"/>
          </a:xfrm>
          <a:prstGeom prst="rect">
            <a:avLst/>
          </a:prstGeom>
        </p:spPr>
        <p:txBody>
          <a:bodyPr vert="horz" lIns="60960" tIns="30480" rIns="60960" bIns="30480" rtlCol="0">
            <a:noAutofit/>
          </a:bodyPr>
          <a:lstStyle>
            <a:lvl1pPr marL="342900" indent="-342900" algn="l" defTabSz="914400" rtl="0" eaLnBrk="1" latinLnBrk="0" hangingPunct="1">
              <a:spcBef>
                <a:spcPct val="20000"/>
              </a:spcBef>
              <a:buClr>
                <a:schemeClr val="tx2">
                  <a:lumMod val="75000"/>
                </a:schemeClr>
              </a:buClr>
              <a:buFont typeface="Arial" pitchFamily="34" charset="0"/>
              <a:buChar char="•"/>
              <a:defRPr sz="28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lumMod val="75000"/>
                </a:schemeClr>
              </a:buClr>
              <a:buFont typeface="Arial" pitchFamily="34" charset="0"/>
              <a:buChar char="–"/>
              <a:defRPr sz="24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lumMod val="75000"/>
                </a:schemeClr>
              </a:buClr>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25471" indent="-383136" defTabSz="609630">
              <a:lnSpc>
                <a:spcPct val="90000"/>
              </a:lnSpc>
              <a:buClr>
                <a:srgbClr val="002776"/>
              </a:buClr>
              <a:buFont typeface="Wingdings" panose="05000000000000000000" pitchFamily="2" charset="2"/>
              <a:buChar char="Ø"/>
            </a:pPr>
            <a:r>
              <a:rPr lang="en-US" sz="2667">
                <a:solidFill>
                  <a:srgbClr val="002776"/>
                </a:solidFill>
              </a:rPr>
              <a:t>Students develop a plot of waterfront property then learn how everyone can prevent pollution entering a river by identifying the pollution emitted from their property.</a:t>
            </a:r>
          </a:p>
          <a:p>
            <a:pPr marL="0" indent="0" defTabSz="609630">
              <a:lnSpc>
                <a:spcPct val="90000"/>
              </a:lnSpc>
              <a:buClr>
                <a:prstClr val="white"/>
              </a:buClr>
              <a:buNone/>
            </a:pPr>
            <a:endParaRPr lang="en-US" sz="2667">
              <a:solidFill>
                <a:srgbClr val="002776"/>
              </a:solidFill>
            </a:endParaRPr>
          </a:p>
          <a:p>
            <a:pPr marL="0" indent="0" defTabSz="609630">
              <a:lnSpc>
                <a:spcPct val="90000"/>
              </a:lnSpc>
              <a:buClr>
                <a:prstClr val="white"/>
              </a:buClr>
              <a:buNone/>
            </a:pPr>
            <a:r>
              <a:rPr lang="en-US" sz="2667">
                <a:solidFill>
                  <a:srgbClr val="002776"/>
                </a:solidFill>
              </a:rPr>
              <a:t> </a:t>
            </a:r>
          </a:p>
        </p:txBody>
      </p:sp>
      <p:sp>
        <p:nvSpPr>
          <p:cNvPr id="5" name="object 7">
            <a:extLst>
              <a:ext uri="{FF2B5EF4-FFF2-40B4-BE49-F238E27FC236}">
                <a16:creationId xmlns:a16="http://schemas.microsoft.com/office/drawing/2014/main" id="{8C956F7B-5289-0F49-74EC-56D5791A9E6A}"/>
              </a:ext>
            </a:extLst>
          </p:cNvPr>
          <p:cNvSpPr txBox="1">
            <a:spLocks/>
          </p:cNvSpPr>
          <p:nvPr/>
        </p:nvSpPr>
        <p:spPr>
          <a:xfrm>
            <a:off x="680484" y="104352"/>
            <a:ext cx="11190550" cy="710301"/>
          </a:xfrm>
          <a:prstGeom prst="rect">
            <a:avLst/>
          </a:prstGeom>
        </p:spPr>
        <p:txBody>
          <a:bodyPr vert="horz" wrap="square" lIns="0" tIns="0" rIns="0" bIns="0" rtlCol="0">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kern="0">
                <a:solidFill>
                  <a:srgbClr val="AB0520"/>
                </a:solidFill>
                <a:latin typeface="Calibri"/>
              </a:rPr>
              <a:t>WATERSHEDS &amp; SUSTAINABILITY: </a:t>
            </a:r>
            <a:r>
              <a:rPr lang="en-US" sz="4000" b="1" kern="0">
                <a:solidFill>
                  <a:srgbClr val="002776"/>
                </a:solidFill>
                <a:latin typeface="Calibri"/>
              </a:rPr>
              <a:t>Impacting Water</a:t>
            </a:r>
            <a:endParaRPr lang="en-US" sz="4000" b="1">
              <a:solidFill>
                <a:srgbClr val="002776"/>
              </a:solidFill>
              <a:latin typeface="Calibri"/>
            </a:endParaRPr>
          </a:p>
        </p:txBody>
      </p:sp>
      <p:pic>
        <p:nvPicPr>
          <p:cNvPr id="22530" name="Picture 2">
            <a:extLst>
              <a:ext uri="{FF2B5EF4-FFF2-40B4-BE49-F238E27FC236}">
                <a16:creationId xmlns:a16="http://schemas.microsoft.com/office/drawing/2014/main" id="{392E740E-3054-A305-2C26-8CB9BDF148D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201" y1="34353" x2="41201" y2="34353"/>
                        <a14:foregroundMark x1="40655" y1="53597" x2="40655" y2="53597"/>
                        <a14:foregroundMark x1="39867" y1="16367" x2="39867" y2="16367"/>
                        <a14:foregroundMark x1="30522" y1="24820" x2="30522" y2="24820"/>
                        <a14:foregroundMark x1="28034" y1="58453" x2="28034" y2="58453"/>
                        <a14:foregroundMark x1="20631" y1="33633" x2="20631" y2="33633"/>
                        <a14:foregroundMark x1="79005" y1="34353" x2="79005" y2="34353"/>
                        <a14:foregroundMark x1="86833" y1="38489" x2="86833" y2="38489"/>
                        <a14:foregroundMark x1="80765" y1="76978" x2="80765" y2="76978"/>
                      </a14:backgroundRemoval>
                    </a14:imgEffect>
                  </a14:imgLayer>
                </a14:imgProps>
              </a:ext>
              <a:ext uri="{28A0092B-C50C-407E-A947-70E740481C1C}">
                <a14:useLocalDpi xmlns:a14="http://schemas.microsoft.com/office/drawing/2010/main" val="0"/>
              </a:ext>
            </a:extLst>
          </a:blip>
          <a:srcRect/>
          <a:stretch>
            <a:fillRect/>
          </a:stretch>
        </p:blipFill>
        <p:spPr bwMode="auto">
          <a:xfrm>
            <a:off x="576148" y="4023718"/>
            <a:ext cx="9452780" cy="31891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091A0E6F-A50A-0C8D-E0A9-5036726356DA}"/>
              </a:ext>
            </a:extLst>
          </p:cNvPr>
          <p:cNvSpPr txBox="1">
            <a:spLocks noChangeArrowheads="1"/>
          </p:cNvSpPr>
          <p:nvPr/>
        </p:nvSpPr>
        <p:spPr>
          <a:xfrm>
            <a:off x="6096000" y="1890118"/>
            <a:ext cx="5519852" cy="2133601"/>
          </a:xfrm>
          <a:prstGeom prst="rect">
            <a:avLst/>
          </a:prstGeom>
        </p:spPr>
        <p:txBody>
          <a:bodyPr vert="horz" lIns="60960" tIns="30480" rIns="60960" bIns="30480" rtlCol="0">
            <a:noAutofit/>
          </a:bodyPr>
          <a:lstStyle>
            <a:lvl1pPr marL="342900" indent="-342900" algn="l" defTabSz="914400" rtl="0" eaLnBrk="1" latinLnBrk="0" hangingPunct="1">
              <a:spcBef>
                <a:spcPct val="20000"/>
              </a:spcBef>
              <a:buClr>
                <a:schemeClr val="tx2">
                  <a:lumMod val="75000"/>
                </a:schemeClr>
              </a:buClr>
              <a:buFont typeface="Arial" pitchFamily="34" charset="0"/>
              <a:buChar char="•"/>
              <a:defRPr sz="2800" kern="1200">
                <a:solidFill>
                  <a:schemeClr val="tx2">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lumMod val="75000"/>
                </a:schemeClr>
              </a:buClr>
              <a:buFont typeface="Arial" pitchFamily="34" charset="0"/>
              <a:buChar char="–"/>
              <a:defRPr sz="2400" kern="1200">
                <a:solidFill>
                  <a:schemeClr val="tx2">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lumMod val="75000"/>
                </a:schemeClr>
              </a:buClr>
              <a:buFont typeface="Arial" pitchFamily="34" charset="0"/>
              <a:buChar char="•"/>
              <a:defRPr sz="2000" kern="1200">
                <a:solidFill>
                  <a:schemeClr val="tx2">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lumMod val="75000"/>
                </a:schemeClr>
              </a:buClr>
              <a:buFont typeface="Arial" pitchFamily="34" charset="0"/>
              <a:buChar char="»"/>
              <a:defRPr sz="1600" kern="1200">
                <a:solidFill>
                  <a:schemeClr val="tx2">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9742" indent="-339742" defTabSz="609630">
              <a:buClr>
                <a:srgbClr val="002776"/>
              </a:buClr>
              <a:buFont typeface="Wingdings" panose="05000000000000000000" pitchFamily="2" charset="2"/>
              <a:buChar char="Ø"/>
            </a:pPr>
            <a:r>
              <a:rPr lang="en-US" sz="2667">
                <a:solidFill>
                  <a:srgbClr val="002776"/>
                </a:solidFill>
              </a:rPr>
              <a:t>Then students get Best Management Practices and discuss how to reduce and prevent pollution from entering waterways. </a:t>
            </a:r>
            <a:endParaRPr lang="en-US" sz="1200">
              <a:solidFill>
                <a:srgbClr val="002776"/>
              </a:solidFill>
            </a:endParaRPr>
          </a:p>
        </p:txBody>
      </p:sp>
    </p:spTree>
    <p:extLst>
      <p:ext uri="{BB962C8B-B14F-4D97-AF65-F5344CB8AC3E}">
        <p14:creationId xmlns:p14="http://schemas.microsoft.com/office/powerpoint/2010/main" val="220427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412A1-5E88-25AC-130A-AC7C1E34A39F}"/>
              </a:ext>
            </a:extLst>
          </p:cNvPr>
          <p:cNvSpPr/>
          <p:nvPr/>
        </p:nvSpPr>
        <p:spPr>
          <a:xfrm>
            <a:off x="-144379" y="-42036"/>
            <a:ext cx="12480758" cy="1625600"/>
          </a:xfrm>
          <a:prstGeom prst="rect">
            <a:avLst/>
          </a:prstGeom>
          <a:solidFill>
            <a:srgbClr val="33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cxnSp>
        <p:nvCxnSpPr>
          <p:cNvPr id="4" name="Straight Connector 3">
            <a:extLst>
              <a:ext uri="{FF2B5EF4-FFF2-40B4-BE49-F238E27FC236}">
                <a16:creationId xmlns:a16="http://schemas.microsoft.com/office/drawing/2014/main" id="{9F0BA5E5-C39E-5FF2-954D-8B01784C6160}"/>
              </a:ext>
            </a:extLst>
          </p:cNvPr>
          <p:cNvCxnSpPr/>
          <p:nvPr/>
        </p:nvCxnSpPr>
        <p:spPr>
          <a:xfrm>
            <a:off x="-144379" y="1583564"/>
            <a:ext cx="12480758" cy="0"/>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sp>
        <p:nvSpPr>
          <p:cNvPr id="28" name="Text Box 4">
            <a:extLst>
              <a:ext uri="{FF2B5EF4-FFF2-40B4-BE49-F238E27FC236}">
                <a16:creationId xmlns:a16="http://schemas.microsoft.com/office/drawing/2014/main" id="{1EB5390B-4444-BEF5-9022-3B3D57886CA6}"/>
              </a:ext>
            </a:extLst>
          </p:cNvPr>
          <p:cNvSpPr txBox="1">
            <a:spLocks noChangeArrowheads="1"/>
          </p:cNvSpPr>
          <p:nvPr/>
        </p:nvSpPr>
        <p:spPr bwMode="auto">
          <a:xfrm>
            <a:off x="473708" y="317695"/>
            <a:ext cx="11244583" cy="974562"/>
          </a:xfrm>
          <a:prstGeom prst="rect">
            <a:avLst/>
          </a:prstGeom>
          <a:noFill/>
          <a:ln w="9525">
            <a:noFill/>
            <a:miter lim="800000"/>
            <a:headEnd/>
            <a:tailEnd/>
          </a:ln>
        </p:spPr>
        <p:txBody>
          <a:bodyPr wrap="square">
            <a:spAutoFit/>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algn="ctr" defTabSz="609630"/>
            <a:r>
              <a:rPr lang="en-US" sz="4800" b="1">
                <a:solidFill>
                  <a:srgbClr val="002776"/>
                </a:solidFill>
                <a:latin typeface="Calibri"/>
              </a:rPr>
              <a:t>Check out </a:t>
            </a:r>
            <a:r>
              <a:rPr lang="en-US" sz="4800" b="1">
                <a:solidFill>
                  <a:srgbClr val="00B050"/>
                </a:solidFill>
                <a:latin typeface="Calibri"/>
                <a:hlinkClick r:id="rId3">
                  <a:extLst>
                    <a:ext uri="{A12FA001-AC4F-418D-AE19-62706E023703}">
                      <ahyp:hlinkClr xmlns:ahyp="http://schemas.microsoft.com/office/drawing/2018/hyperlinkcolor" val="tx"/>
                    </a:ext>
                  </a:extLst>
                </a:hlinkClick>
              </a:rPr>
              <a:t>Green Stormwater Infrastructure</a:t>
            </a:r>
            <a:endParaRPr lang="en-US" sz="4800" b="1" kern="0">
              <a:solidFill>
                <a:srgbClr val="00B050"/>
              </a:solidFill>
              <a:latin typeface="Calibri"/>
            </a:endParaRPr>
          </a:p>
          <a:p>
            <a:pPr algn="ctr" defTabSz="609630"/>
            <a:endParaRPr lang="en-US" sz="933" b="1" kern="0">
              <a:solidFill>
                <a:srgbClr val="00B050"/>
              </a:solidFill>
              <a:latin typeface="Calibri"/>
            </a:endParaRPr>
          </a:p>
        </p:txBody>
      </p:sp>
      <p:sp>
        <p:nvSpPr>
          <p:cNvPr id="3" name="AutoShape 2">
            <a:extLst>
              <a:ext uri="{FF2B5EF4-FFF2-40B4-BE49-F238E27FC236}">
                <a16:creationId xmlns:a16="http://schemas.microsoft.com/office/drawing/2014/main" id="{650D7F75-0234-4654-0545-F1A3245FC0F1}"/>
              </a:ext>
            </a:extLst>
          </p:cNvPr>
          <p:cNvSpPr>
            <a:spLocks noChangeAspect="1" noChangeArrowheads="1"/>
          </p:cNvSpPr>
          <p:nvPr/>
        </p:nvSpPr>
        <p:spPr bwMode="auto">
          <a:xfrm>
            <a:off x="2821172" y="3327400"/>
            <a:ext cx="3376428" cy="33764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algn="ctr" defTabSz="609630"/>
            <a:endParaRPr lang="en-US" sz="1200">
              <a:solidFill>
                <a:prstClr val="black"/>
              </a:solidFill>
              <a:latin typeface="Calibri"/>
            </a:endParaRPr>
          </a:p>
        </p:txBody>
      </p:sp>
      <p:sp>
        <p:nvSpPr>
          <p:cNvPr id="6" name="AutoShape 4">
            <a:extLst>
              <a:ext uri="{FF2B5EF4-FFF2-40B4-BE49-F238E27FC236}">
                <a16:creationId xmlns:a16="http://schemas.microsoft.com/office/drawing/2014/main" id="{DE188A52-892E-9C0A-75F1-6BC5BBE1BC33}"/>
              </a:ext>
            </a:extLst>
          </p:cNvPr>
          <p:cNvSpPr>
            <a:spLocks noChangeAspect="1" noChangeArrowheads="1"/>
          </p:cNvSpPr>
          <p:nvPr/>
        </p:nvSpPr>
        <p:spPr bwMode="auto">
          <a:xfrm>
            <a:off x="2821172" y="3327400"/>
            <a:ext cx="3376428" cy="33764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pPr algn="ctr" defTabSz="609630"/>
            <a:endParaRPr lang="en-US" sz="1200">
              <a:solidFill>
                <a:prstClr val="black"/>
              </a:solidFill>
              <a:latin typeface="Calibri"/>
            </a:endParaRPr>
          </a:p>
        </p:txBody>
      </p:sp>
      <p:pic>
        <p:nvPicPr>
          <p:cNvPr id="8" name="Picture 7">
            <a:extLst>
              <a:ext uri="{FF2B5EF4-FFF2-40B4-BE49-F238E27FC236}">
                <a16:creationId xmlns:a16="http://schemas.microsoft.com/office/drawing/2014/main" id="{20308CBB-FD1B-B3E0-9C31-E9652E638D6C}"/>
              </a:ext>
            </a:extLst>
          </p:cNvPr>
          <p:cNvPicPr>
            <a:picLocks noChangeAspect="1"/>
          </p:cNvPicPr>
          <p:nvPr/>
        </p:nvPicPr>
        <p:blipFill rotWithShape="1">
          <a:blip r:embed="rId4"/>
          <a:srcRect l="66520" t="9096" r="7771" b="57416"/>
          <a:stretch/>
        </p:blipFill>
        <p:spPr>
          <a:xfrm>
            <a:off x="0" y="1975889"/>
            <a:ext cx="6082633" cy="4456837"/>
          </a:xfrm>
          <a:prstGeom prst="rect">
            <a:avLst/>
          </a:prstGeom>
        </p:spPr>
      </p:pic>
      <p:pic>
        <p:nvPicPr>
          <p:cNvPr id="10" name="Picture 9">
            <a:extLst>
              <a:ext uri="{FF2B5EF4-FFF2-40B4-BE49-F238E27FC236}">
                <a16:creationId xmlns:a16="http://schemas.microsoft.com/office/drawing/2014/main" id="{CE9E9762-144C-1DCF-CA65-E1FB89644E61}"/>
              </a:ext>
            </a:extLst>
          </p:cNvPr>
          <p:cNvPicPr>
            <a:picLocks noChangeAspect="1"/>
          </p:cNvPicPr>
          <p:nvPr/>
        </p:nvPicPr>
        <p:blipFill rotWithShape="1">
          <a:blip r:embed="rId5"/>
          <a:srcRect l="60000" t="8889" r="13877" b="56876"/>
          <a:stretch/>
        </p:blipFill>
        <p:spPr>
          <a:xfrm>
            <a:off x="6197600" y="2013989"/>
            <a:ext cx="5994400" cy="4418738"/>
          </a:xfrm>
          <a:prstGeom prst="rect">
            <a:avLst/>
          </a:prstGeom>
        </p:spPr>
      </p:pic>
    </p:spTree>
    <p:extLst>
      <p:ext uri="{BB962C8B-B14F-4D97-AF65-F5344CB8AC3E}">
        <p14:creationId xmlns:p14="http://schemas.microsoft.com/office/powerpoint/2010/main" val="427201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0520"/>
        </a:solidFill>
        <a:effectLst/>
      </p:bgPr>
    </p:bg>
    <p:spTree>
      <p:nvGrpSpPr>
        <p:cNvPr id="1" name="Shape 309"/>
        <p:cNvGrpSpPr/>
        <p:nvPr/>
      </p:nvGrpSpPr>
      <p:grpSpPr>
        <a:xfrm>
          <a:off x="0" y="0"/>
          <a:ext cx="0" cy="0"/>
          <a:chOff x="0" y="0"/>
          <a:chExt cx="0" cy="0"/>
        </a:xfrm>
      </p:grpSpPr>
      <p:sp>
        <p:nvSpPr>
          <p:cNvPr id="2" name="Rectangle 1">
            <a:extLst>
              <a:ext uri="{FF2B5EF4-FFF2-40B4-BE49-F238E27FC236}">
                <a16:creationId xmlns:a16="http://schemas.microsoft.com/office/drawing/2014/main" id="{C2FED747-C885-9525-563A-A895A5D5096A}"/>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pPr defTabSz="609630"/>
            <a:endParaRPr lang="en-US" sz="1200">
              <a:solidFill>
                <a:prstClr val="black"/>
              </a:solidFill>
              <a:latin typeface="Calibri"/>
            </a:endParaRPr>
          </a:p>
        </p:txBody>
      </p:sp>
      <p:sp>
        <p:nvSpPr>
          <p:cNvPr id="3" name="TextBox 2">
            <a:extLst>
              <a:ext uri="{FF2B5EF4-FFF2-40B4-BE49-F238E27FC236}">
                <a16:creationId xmlns:a16="http://schemas.microsoft.com/office/drawing/2014/main" id="{3396F899-92A2-804A-9BEB-F12C969B54DC}"/>
              </a:ext>
            </a:extLst>
          </p:cNvPr>
          <p:cNvSpPr txBox="1"/>
          <p:nvPr/>
        </p:nvSpPr>
        <p:spPr>
          <a:xfrm>
            <a:off x="5829004" y="382012"/>
            <a:ext cx="5547119" cy="1077218"/>
          </a:xfrm>
          <a:prstGeom prst="rect">
            <a:avLst/>
          </a:prstGeom>
          <a:noFill/>
        </p:spPr>
        <p:txBody>
          <a:bodyPr wrap="square" rtlCol="0">
            <a:spAutoFit/>
          </a:bodyPr>
          <a:lstStyle/>
          <a:p>
            <a:pPr algn="ctr" defTabSz="609630"/>
            <a:r>
              <a:rPr lang="en-US" sz="6400" b="1">
                <a:solidFill>
                  <a:prstClr val="white"/>
                </a:solidFill>
                <a:latin typeface="Calibri"/>
              </a:rPr>
              <a:t>Wrap-Up</a:t>
            </a:r>
          </a:p>
        </p:txBody>
      </p:sp>
      <p:sp>
        <p:nvSpPr>
          <p:cNvPr id="4" name="Rectangle 3">
            <a:extLst>
              <a:ext uri="{FF2B5EF4-FFF2-40B4-BE49-F238E27FC236}">
                <a16:creationId xmlns:a16="http://schemas.microsoft.com/office/drawing/2014/main" id="{7F876620-289E-99FE-8DCC-C464B6C3E0A5}"/>
              </a:ext>
            </a:extLst>
          </p:cNvPr>
          <p:cNvSpPr/>
          <p:nvPr/>
        </p:nvSpPr>
        <p:spPr>
          <a:xfrm>
            <a:off x="260622" y="1182232"/>
            <a:ext cx="4376133" cy="451576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sp>
        <p:nvSpPr>
          <p:cNvPr id="5" name="TextBox 4">
            <a:extLst>
              <a:ext uri="{FF2B5EF4-FFF2-40B4-BE49-F238E27FC236}">
                <a16:creationId xmlns:a16="http://schemas.microsoft.com/office/drawing/2014/main" id="{C23DC097-1A43-71F7-0F6E-0F45C22578D8}"/>
              </a:ext>
            </a:extLst>
          </p:cNvPr>
          <p:cNvSpPr txBox="1"/>
          <p:nvPr/>
        </p:nvSpPr>
        <p:spPr>
          <a:xfrm>
            <a:off x="260622" y="1197897"/>
            <a:ext cx="4376133" cy="4568045"/>
          </a:xfrm>
          <a:prstGeom prst="rect">
            <a:avLst/>
          </a:prstGeom>
          <a:noFill/>
        </p:spPr>
        <p:txBody>
          <a:bodyPr wrap="square">
            <a:spAutoFit/>
          </a:bodyPr>
          <a:lstStyle/>
          <a:p>
            <a:pPr algn="ctr" defTabSz="609630">
              <a:lnSpc>
                <a:spcPts val="5667"/>
              </a:lnSpc>
            </a:pPr>
            <a:r>
              <a:rPr lang="en-US" sz="5334" b="1">
                <a:solidFill>
                  <a:srgbClr val="0033CC"/>
                </a:solidFill>
                <a:latin typeface="Calibri"/>
              </a:rPr>
              <a:t>Systems and System Models</a:t>
            </a:r>
          </a:p>
          <a:p>
            <a:pPr algn="ctr" defTabSz="609630"/>
            <a:r>
              <a:rPr lang="en-US" sz="5334" b="1">
                <a:solidFill>
                  <a:srgbClr val="0033CC"/>
                </a:solidFill>
                <a:latin typeface="Calibri"/>
              </a:rPr>
              <a:t>&amp;</a:t>
            </a:r>
          </a:p>
          <a:p>
            <a:pPr algn="ctr" defTabSz="609630">
              <a:lnSpc>
                <a:spcPts val="5667"/>
              </a:lnSpc>
            </a:pPr>
            <a:r>
              <a:rPr lang="en-US" sz="5334" b="1">
                <a:solidFill>
                  <a:srgbClr val="0033CC"/>
                </a:solidFill>
                <a:latin typeface="Calibri"/>
              </a:rPr>
              <a:t>Cause and Effect </a:t>
            </a:r>
          </a:p>
        </p:txBody>
      </p:sp>
      <p:sp>
        <p:nvSpPr>
          <p:cNvPr id="6" name="object 7">
            <a:extLst>
              <a:ext uri="{FF2B5EF4-FFF2-40B4-BE49-F238E27FC236}">
                <a16:creationId xmlns:a16="http://schemas.microsoft.com/office/drawing/2014/main" id="{FEA8CCD9-5DB1-2E9B-B12A-6D156F8C2544}"/>
              </a:ext>
            </a:extLst>
          </p:cNvPr>
          <p:cNvSpPr txBox="1">
            <a:spLocks/>
          </p:cNvSpPr>
          <p:nvPr/>
        </p:nvSpPr>
        <p:spPr>
          <a:xfrm>
            <a:off x="1409855" y="409307"/>
            <a:ext cx="7192708" cy="560965"/>
          </a:xfrm>
          <a:prstGeom prst="rect">
            <a:avLst/>
          </a:prstGeom>
        </p:spPr>
        <p:txBody>
          <a:bodyPr vert="horz" wrap="square" lIns="0" tIns="0" rIns="0" bIns="0" rtlCol="0" anchor="t">
            <a:noAutofit/>
          </a:bodyPr>
          <a:lstStyle>
            <a:lvl1pPr eaLnBrk="1" hangingPunct="1">
              <a:defRPr>
                <a:latin typeface="+mj-lt"/>
                <a:ea typeface="+mj-ea"/>
                <a:cs typeface="+mj-cs"/>
              </a:defRPr>
            </a:lvl1pPr>
          </a:lstStyle>
          <a:p>
            <a:pPr marL="8467" marR="3387" defTabSz="609630">
              <a:lnSpc>
                <a:spcPct val="121900"/>
              </a:lnSpc>
              <a:spcBef>
                <a:spcPts val="63"/>
              </a:spcBef>
            </a:pPr>
            <a:r>
              <a:rPr lang="en-US" sz="4000" b="1">
                <a:solidFill>
                  <a:prstClr val="white"/>
                </a:solidFill>
                <a:latin typeface="Calibri"/>
              </a:rPr>
              <a:t>LESSON 4</a:t>
            </a:r>
            <a:endParaRPr lang="en-US" sz="4000" b="1" kern="0">
              <a:solidFill>
                <a:prstClr val="white"/>
              </a:solidFill>
              <a:latin typeface="Calibri"/>
            </a:endParaRPr>
          </a:p>
        </p:txBody>
      </p:sp>
      <p:sp>
        <p:nvSpPr>
          <p:cNvPr id="8" name="TextBox 7">
            <a:extLst>
              <a:ext uri="{FF2B5EF4-FFF2-40B4-BE49-F238E27FC236}">
                <a16:creationId xmlns:a16="http://schemas.microsoft.com/office/drawing/2014/main" id="{11D22CE3-DBC0-BE6D-1BFC-37E72A370259}"/>
              </a:ext>
            </a:extLst>
          </p:cNvPr>
          <p:cNvSpPr txBox="1"/>
          <p:nvPr/>
        </p:nvSpPr>
        <p:spPr>
          <a:xfrm>
            <a:off x="5273749" y="1428452"/>
            <a:ext cx="6657628" cy="4031873"/>
          </a:xfrm>
          <a:prstGeom prst="rect">
            <a:avLst/>
          </a:prstGeom>
          <a:noFill/>
        </p:spPr>
        <p:txBody>
          <a:bodyPr wrap="square">
            <a:spAutoFit/>
          </a:bodyPr>
          <a:lstStyle/>
          <a:p>
            <a:pPr marL="457223" indent="-457223" defTabSz="609630">
              <a:buFont typeface="Arial" panose="020B0604020202020204" pitchFamily="34" charset="0"/>
              <a:buChar char="•"/>
            </a:pPr>
            <a:r>
              <a:rPr lang="en-US" sz="3200" kern="0">
                <a:solidFill>
                  <a:prstClr val="white"/>
                </a:solidFill>
                <a:latin typeface="Calibri"/>
              </a:rPr>
              <a:t>Understanding the different sources of pollution allows us to make better choices and choose better practices that can help reduce and prevent pollution. </a:t>
            </a:r>
          </a:p>
          <a:p>
            <a:pPr marL="457223" indent="-457223" defTabSz="609630">
              <a:buFont typeface="Arial" panose="020B0604020202020204" pitchFamily="34" charset="0"/>
              <a:buChar char="•"/>
            </a:pPr>
            <a:endParaRPr lang="en-US" sz="3200" kern="0">
              <a:solidFill>
                <a:prstClr val="white"/>
              </a:solidFill>
              <a:latin typeface="Calibri"/>
            </a:endParaRPr>
          </a:p>
          <a:p>
            <a:pPr marL="457223" indent="-457223" defTabSz="609630">
              <a:buFont typeface="Arial" panose="020B0604020202020204" pitchFamily="34" charset="0"/>
              <a:buChar char="•"/>
            </a:pPr>
            <a:r>
              <a:rPr lang="en-US" sz="3200" kern="0">
                <a:solidFill>
                  <a:prstClr val="white"/>
                </a:solidFill>
                <a:latin typeface="Calibri"/>
              </a:rPr>
              <a:t>Can everyone contribute to and be responsible for good water quality? </a:t>
            </a:r>
          </a:p>
        </p:txBody>
      </p:sp>
    </p:spTree>
    <p:extLst>
      <p:ext uri="{BB962C8B-B14F-4D97-AF65-F5344CB8AC3E}">
        <p14:creationId xmlns:p14="http://schemas.microsoft.com/office/powerpoint/2010/main" val="886395750"/>
      </p:ext>
    </p:extLst>
  </p:cSld>
  <p:clrMapOvr>
    <a:masterClrMapping/>
  </p:clrMapOvr>
</p:sld>
</file>

<file path=ppt/theme/theme1.xml><?xml version="1.0" encoding="utf-8"?>
<a:theme xmlns:a="http://schemas.openxmlformats.org/drawingml/2006/main" name="UArizona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4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rizona Professional" id="{00029ADC-C40C-E840-8C76-A830D4725332}" vid="{14B34F41-2AD1-0A45-8635-3C8C8776F7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6EE4F8223914690D4FDB64371332D" ma:contentTypeVersion="17" ma:contentTypeDescription="Create a new document." ma:contentTypeScope="" ma:versionID="ab3c3c4529f29c162f4e51af04ae84c5">
  <xsd:schema xmlns:xsd="http://www.w3.org/2001/XMLSchema" xmlns:xs="http://www.w3.org/2001/XMLSchema" xmlns:p="http://schemas.microsoft.com/office/2006/metadata/properties" xmlns:ns2="26ede100-5152-44e7-a4c8-19ec410de5d4" xmlns:ns3="45cddd84-9009-4611-b816-377d489ab1d4" targetNamespace="http://schemas.microsoft.com/office/2006/metadata/properties" ma:root="true" ma:fieldsID="5c2883e15ab96eb4db86e112453e4616" ns2:_="" ns3:_="">
    <xsd:import namespace="26ede100-5152-44e7-a4c8-19ec410de5d4"/>
    <xsd:import namespace="45cddd84-9009-4611-b816-377d489ab1d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de100-5152-44e7-a4c8-19ec410de5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cddd84-9009-4611-b816-377d489ab1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c9ce89-28d4-4878-b2d4-aee4a0cad05f}" ma:internalName="TaxCatchAll" ma:showField="CatchAllData" ma:web="45cddd84-9009-4611-b816-377d489ab1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5cddd84-9009-4611-b816-377d489ab1d4" xsi:nil="true"/>
    <lcf76f155ced4ddcb4097134ff3c332f xmlns="26ede100-5152-44e7-a4c8-19ec410de5d4">
      <Terms xmlns="http://schemas.microsoft.com/office/infopath/2007/PartnerControls"/>
    </lcf76f155ced4ddcb4097134ff3c332f>
    <Notes xmlns="26ede100-5152-44e7-a4c8-19ec410de5d4" xsi:nil="true"/>
  </documentManagement>
</p:properties>
</file>

<file path=customXml/itemProps1.xml><?xml version="1.0" encoding="utf-8"?>
<ds:datastoreItem xmlns:ds="http://schemas.openxmlformats.org/officeDocument/2006/customXml" ds:itemID="{A9459443-91FA-4323-9C9A-3D61751BE195}"/>
</file>

<file path=customXml/itemProps2.xml><?xml version="1.0" encoding="utf-8"?>
<ds:datastoreItem xmlns:ds="http://schemas.openxmlformats.org/officeDocument/2006/customXml" ds:itemID="{96D9C260-601F-4902-BBEC-8EB442AC1659}"/>
</file>

<file path=customXml/itemProps3.xml><?xml version="1.0" encoding="utf-8"?>
<ds:datastoreItem xmlns:ds="http://schemas.openxmlformats.org/officeDocument/2006/customXml" ds:itemID="{93706D44-A556-465B-828D-5B00234F521F}"/>
</file>

<file path=docProps/app.xml><?xml version="1.0" encoding="utf-8"?>
<Properties xmlns="http://schemas.openxmlformats.org/officeDocument/2006/extended-properties" xmlns:vt="http://schemas.openxmlformats.org/officeDocument/2006/docPropsVTypes">
  <TotalTime>1</TotalTime>
  <Words>756</Words>
  <Application>Microsoft Office PowerPoint</Application>
  <PresentationFormat>Widescreen</PresentationFormat>
  <Paragraphs>60</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Aptos</vt:lpstr>
      <vt:lpstr>Arial</vt:lpstr>
      <vt:lpstr>Calibri</vt:lpstr>
      <vt:lpstr>Merriweather Web</vt:lpstr>
      <vt:lpstr>Wingdings</vt:lpstr>
      <vt:lpstr>UArizona Professional</vt:lpstr>
      <vt:lpstr>PowerPoint Presentation</vt:lpstr>
      <vt:lpstr>PowerPoint Presentation</vt:lpstr>
      <vt:lpstr>PowerPoint Presentation</vt:lpstr>
      <vt:lpstr>Point Source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Spaeth, Michael Keoki - (mkspaeth)</dc:creator>
  <cp:lastModifiedBy>Spaeth, Michael Keoki - (mkspaeth)</cp:lastModifiedBy>
  <cp:revision>1</cp:revision>
  <dcterms:created xsi:type="dcterms:W3CDTF">2025-08-19T16:34:28Z</dcterms:created>
  <dcterms:modified xsi:type="dcterms:W3CDTF">2025-08-19T16:35:56Z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0x0101008026EE4F8223914690D4FDB64371332D</vt:lpwstr>
  </property>
</Properties>
</file>