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charts/colors5.xml" ContentType="application/vnd.ms-office.chartcolorstyle+xml"/>
  <Override PartName="/ppt/charts/colors6.xml" ContentType="application/vnd.ms-office.chartcolorstyle+xml"/>
  <Override PartName="/ppt/charts/style6.xml" ContentType="application/vnd.ms-office.chartstyle+xml"/>
  <Override PartName="/ppt/charts/chart6.xml" ContentType="application/vnd.openxmlformats-officedocument.drawingml.chart+xml"/>
  <Override PartName="/ppt/charts/style5.xml" ContentType="application/vnd.ms-office.chartstyle+xml"/>
  <Override PartName="/ppt/charts/chart5.xml" ContentType="application/vnd.openxmlformats-officedocument.drawingml.chart+xml"/>
  <Override PartName="/ppt/charts/colors4.xml" ContentType="application/vnd.ms-office.chartcolorstyle+xml"/>
  <Override PartName="/ppt/charts/style4.xml" ContentType="application/vnd.ms-office.chartstyle+xml"/>
  <Override PartName="/ppt/charts/chart2.xml" ContentType="application/vnd.openxmlformats-officedocument.drawingml.chart+xml"/>
  <Override PartName="/ppt/charts/chart4.xml" ContentType="application/vnd.openxmlformats-officedocument.drawingml.chart+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olors2.xml" ContentType="application/vnd.ms-office.chartcolorstyle+xml"/>
  <Override PartName="/ppt/charts/style2.xml" ContentType="application/vnd.ms-office.chartstyl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20" r:id="rId2"/>
    <p:sldId id="295" r:id="rId3"/>
    <p:sldId id="415" r:id="rId4"/>
    <p:sldId id="321" r:id="rId5"/>
    <p:sldId id="446" r:id="rId6"/>
    <p:sldId id="447" r:id="rId7"/>
    <p:sldId id="448" r:id="rId8"/>
    <p:sldId id="449" r:id="rId9"/>
    <p:sldId id="450" r:id="rId10"/>
    <p:sldId id="451" r:id="rId11"/>
    <p:sldId id="452" r:id="rId12"/>
    <p:sldId id="322" r:id="rId13"/>
    <p:sldId id="337" r:id="rId14"/>
    <p:sldId id="413" r:id="rId15"/>
    <p:sldId id="325" r:id="rId16"/>
    <p:sldId id="328" r:id="rId17"/>
    <p:sldId id="329" r:id="rId18"/>
    <p:sldId id="330" r:id="rId19"/>
    <p:sldId id="434" r:id="rId20"/>
    <p:sldId id="33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96E2642D-5FDE-7A55-FCF1-125BCAC0555B}" name="Spaeth, Michael Keoki - (mkspaeth)" initials="S(" userId="S::mkspaeth@arizona.edu::963fab58-bfe4-49c2-b7cf-4386e006bc1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5" d="100"/>
          <a:sy n="75" d="100"/>
        </p:scale>
        <p:origin x="90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8/10/relationships/authors" Target="authors.xml"/><Relationship Id="rId30"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Holly%20Thomas-Hilburn\Box%20Sync\AZ%20Project%20WET\Arizona%20Water%20Festivals\AWF%20Curriculum%20Unit\online%20teacher%20PD\Climate%20data%20for%20PHX%20and%20Tucson%20area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Holly%20Thomas-Hilburn\AppData\Local\Box\Box%20Edit\Documents\8fitNxNHhE+Ps+1WrHGJ9w==\Climate%20data%20for%20PHX%20and%20Tucson%20area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1" i="0" u="none" strike="noStrike" kern="1200" spc="0" baseline="0">
                <a:solidFill>
                  <a:schemeClr val="tx1">
                    <a:lumMod val="65000"/>
                    <a:lumOff val="35000"/>
                  </a:schemeClr>
                </a:solidFill>
                <a:latin typeface="+mn-lt"/>
                <a:ea typeface="+mn-ea"/>
                <a:cs typeface="+mn-cs"/>
              </a:defRPr>
            </a:pPr>
            <a:r>
              <a:rPr lang="en-US" sz="4000" b="1"/>
              <a:t>Annual Rainfall (inches) </a:t>
            </a:r>
          </a:p>
        </c:rich>
      </c:tx>
      <c:overlay val="0"/>
      <c:spPr>
        <a:noFill/>
        <a:ln>
          <a:noFill/>
        </a:ln>
        <a:effectLst/>
      </c:spPr>
      <c:txPr>
        <a:bodyPr rot="0" spcFirstLastPara="1" vertOverflow="ellipsis" vert="horz" wrap="square" anchor="ctr" anchorCtr="1"/>
        <a:lstStyle/>
        <a:p>
          <a:pPr>
            <a:defRPr sz="4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2942777827288418E-2"/>
          <c:y val="9.7723426371091021E-2"/>
          <c:w val="0.96705722217271162"/>
          <c:h val="0.82050901149847821"/>
        </c:manualLayout>
      </c:layout>
      <c:barChart>
        <c:barDir val="col"/>
        <c:grouping val="clustered"/>
        <c:varyColors val="0"/>
        <c:ser>
          <c:idx val="0"/>
          <c:order val="0"/>
          <c:tx>
            <c:strRef>
              <c:f>Sheet1!$A$14</c:f>
              <c:strCache>
                <c:ptCount val="1"/>
                <c:pt idx="0">
                  <c:v>Annual </c:v>
                </c:pt>
              </c:strCache>
            </c:strRef>
          </c:tx>
          <c:spPr>
            <a:solidFill>
              <a:srgbClr val="0000FF"/>
            </a:solidFill>
            <a:ln>
              <a:noFill/>
            </a:ln>
            <a:effectLst/>
          </c:spPr>
          <c:invertIfNegative val="0"/>
          <c:cat>
            <c:strRef>
              <c:f>Sheet1!$B$1:$H$1</c:f>
              <c:strCache>
                <c:ptCount val="7"/>
                <c:pt idx="0">
                  <c:v>Chandler</c:v>
                </c:pt>
                <c:pt idx="1">
                  <c:v>Phoenix</c:v>
                </c:pt>
                <c:pt idx="2">
                  <c:v>Scottsdale</c:v>
                </c:pt>
                <c:pt idx="3">
                  <c:v>Marana</c:v>
                </c:pt>
                <c:pt idx="4">
                  <c:v>Mesa</c:v>
                </c:pt>
                <c:pt idx="5">
                  <c:v>Tempe</c:v>
                </c:pt>
                <c:pt idx="6">
                  <c:v>Tucson</c:v>
                </c:pt>
              </c:strCache>
            </c:strRef>
          </c:cat>
          <c:val>
            <c:numRef>
              <c:f>Sheet1!$B$14:$H$14</c:f>
              <c:numCache>
                <c:formatCode>General</c:formatCode>
                <c:ptCount val="7"/>
                <c:pt idx="0">
                  <c:v>7.59</c:v>
                </c:pt>
                <c:pt idx="1">
                  <c:v>8.2900000000000009</c:v>
                </c:pt>
                <c:pt idx="2">
                  <c:v>9.41</c:v>
                </c:pt>
                <c:pt idx="3">
                  <c:v>10.31</c:v>
                </c:pt>
                <c:pt idx="4">
                  <c:v>9.2299999999999986</c:v>
                </c:pt>
                <c:pt idx="5">
                  <c:v>9.36</c:v>
                </c:pt>
                <c:pt idx="6">
                  <c:v>12.17</c:v>
                </c:pt>
              </c:numCache>
            </c:numRef>
          </c:val>
          <c:extLst>
            <c:ext xmlns:c16="http://schemas.microsoft.com/office/drawing/2014/chart" uri="{C3380CC4-5D6E-409C-BE32-E72D297353CC}">
              <c16:uniqueId val="{00000000-4CE9-421A-BA16-B7A69786DE33}"/>
            </c:ext>
          </c:extLst>
        </c:ser>
        <c:dLbls>
          <c:showLegendKey val="0"/>
          <c:showVal val="0"/>
          <c:showCatName val="0"/>
          <c:showSerName val="0"/>
          <c:showPercent val="0"/>
          <c:showBubbleSize val="0"/>
        </c:dLbls>
        <c:gapWidth val="219"/>
        <c:overlap val="-27"/>
        <c:axId val="297475248"/>
        <c:axId val="297477568"/>
      </c:barChart>
      <c:catAx>
        <c:axId val="29747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crossAx val="297477568"/>
        <c:crosses val="autoZero"/>
        <c:auto val="1"/>
        <c:lblAlgn val="ctr"/>
        <c:lblOffset val="100"/>
        <c:noMultiLvlLbl val="0"/>
      </c:catAx>
      <c:valAx>
        <c:axId val="297477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crossAx val="29747524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spc="0" baseline="0">
                <a:solidFill>
                  <a:schemeClr val="tx1">
                    <a:lumMod val="65000"/>
                    <a:lumOff val="35000"/>
                  </a:schemeClr>
                </a:solidFill>
                <a:latin typeface="+mn-lt"/>
                <a:ea typeface="+mn-ea"/>
                <a:cs typeface="+mn-cs"/>
              </a:defRPr>
            </a:pPr>
            <a:r>
              <a:rPr lang="en-US" sz="3200" b="1"/>
              <a:t>Average</a:t>
            </a:r>
            <a:r>
              <a:rPr lang="en-US" sz="3200" b="1" baseline="0"/>
              <a:t> Monthly Rainfall, 1971-2000</a:t>
            </a:r>
            <a:endParaRPr lang="en-US" sz="3200" b="1"/>
          </a:p>
        </c:rich>
      </c:tx>
      <c:overlay val="0"/>
      <c:spPr>
        <a:noFill/>
        <a:ln>
          <a:noFill/>
        </a:ln>
        <a:effectLst/>
      </c:spPr>
      <c:txPr>
        <a:bodyPr rot="0" spcFirstLastPara="1" vertOverflow="ellipsis" vert="horz" wrap="square" anchor="ctr" anchorCtr="1"/>
        <a:lstStyle/>
        <a:p>
          <a:pPr>
            <a:defRPr sz="3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Chandler</c:v>
                </c:pt>
              </c:strCache>
            </c:strRef>
          </c:tx>
          <c:spPr>
            <a:ln w="38100" cap="rnd">
              <a:solidFill>
                <a:schemeClr val="accent1"/>
              </a:solidFill>
              <a:round/>
            </a:ln>
            <a:effectLst/>
          </c:spPr>
          <c:marker>
            <c:symbol val="none"/>
          </c:marker>
          <c:cat>
            <c:strRef>
              <c:f>Sheet1!$A$2:$A$14</c:f>
              <c:strCache>
                <c:ptCount val="12"/>
                <c:pt idx="0">
                  <c:v>Jan</c:v>
                </c:pt>
                <c:pt idx="1">
                  <c:v>Feb</c:v>
                </c:pt>
                <c:pt idx="2">
                  <c:v>Mar</c:v>
                </c:pt>
                <c:pt idx="3">
                  <c:v>Apr</c:v>
                </c:pt>
                <c:pt idx="4">
                  <c:v>May</c:v>
                </c:pt>
                <c:pt idx="5">
                  <c:v>June</c:v>
                </c:pt>
                <c:pt idx="6">
                  <c:v>July </c:v>
                </c:pt>
                <c:pt idx="7">
                  <c:v>Aug</c:v>
                </c:pt>
                <c:pt idx="8">
                  <c:v>Sep</c:v>
                </c:pt>
                <c:pt idx="9">
                  <c:v>Oct</c:v>
                </c:pt>
                <c:pt idx="10">
                  <c:v>Nov</c:v>
                </c:pt>
                <c:pt idx="11">
                  <c:v>Dec</c:v>
                </c:pt>
              </c:strCache>
              <c:extLst/>
            </c:strRef>
          </c:cat>
          <c:val>
            <c:numRef>
              <c:f>Sheet1!$B$2:$B$14</c:f>
              <c:numCache>
                <c:formatCode>General</c:formatCode>
                <c:ptCount val="12"/>
                <c:pt idx="0">
                  <c:v>1.1000000000000001</c:v>
                </c:pt>
                <c:pt idx="1">
                  <c:v>0.99</c:v>
                </c:pt>
                <c:pt idx="2">
                  <c:v>0.94</c:v>
                </c:pt>
                <c:pt idx="3">
                  <c:v>0.32</c:v>
                </c:pt>
                <c:pt idx="4">
                  <c:v>0.17</c:v>
                </c:pt>
                <c:pt idx="5">
                  <c:v>0.15</c:v>
                </c:pt>
                <c:pt idx="6">
                  <c:v>0.5</c:v>
                </c:pt>
                <c:pt idx="7">
                  <c:v>0.62</c:v>
                </c:pt>
                <c:pt idx="8">
                  <c:v>0.53</c:v>
                </c:pt>
                <c:pt idx="9">
                  <c:v>0.84</c:v>
                </c:pt>
                <c:pt idx="10">
                  <c:v>0.67</c:v>
                </c:pt>
                <c:pt idx="11">
                  <c:v>0.76</c:v>
                </c:pt>
              </c:numCache>
              <c:extLst/>
            </c:numRef>
          </c:val>
          <c:smooth val="0"/>
          <c:extLst>
            <c:ext xmlns:c16="http://schemas.microsoft.com/office/drawing/2014/chart" uri="{C3380CC4-5D6E-409C-BE32-E72D297353CC}">
              <c16:uniqueId val="{00000000-C5F3-4A79-8E68-0F437B452EDB}"/>
            </c:ext>
          </c:extLst>
        </c:ser>
        <c:ser>
          <c:idx val="1"/>
          <c:order val="1"/>
          <c:tx>
            <c:strRef>
              <c:f>Sheet1!$C$1</c:f>
              <c:strCache>
                <c:ptCount val="1"/>
                <c:pt idx="0">
                  <c:v>Phoenix</c:v>
                </c:pt>
              </c:strCache>
            </c:strRef>
          </c:tx>
          <c:spPr>
            <a:ln w="38100" cap="rnd">
              <a:solidFill>
                <a:schemeClr val="accent2"/>
              </a:solidFill>
              <a:round/>
            </a:ln>
            <a:effectLst/>
          </c:spPr>
          <c:marker>
            <c:symbol val="none"/>
          </c:marker>
          <c:cat>
            <c:strRef>
              <c:f>Sheet1!$A$2:$A$14</c:f>
              <c:strCache>
                <c:ptCount val="12"/>
                <c:pt idx="0">
                  <c:v>Jan</c:v>
                </c:pt>
                <c:pt idx="1">
                  <c:v>Feb</c:v>
                </c:pt>
                <c:pt idx="2">
                  <c:v>Mar</c:v>
                </c:pt>
                <c:pt idx="3">
                  <c:v>Apr</c:v>
                </c:pt>
                <c:pt idx="4">
                  <c:v>May</c:v>
                </c:pt>
                <c:pt idx="5">
                  <c:v>June</c:v>
                </c:pt>
                <c:pt idx="6">
                  <c:v>July </c:v>
                </c:pt>
                <c:pt idx="7">
                  <c:v>Aug</c:v>
                </c:pt>
                <c:pt idx="8">
                  <c:v>Sep</c:v>
                </c:pt>
                <c:pt idx="9">
                  <c:v>Oct</c:v>
                </c:pt>
                <c:pt idx="10">
                  <c:v>Nov</c:v>
                </c:pt>
                <c:pt idx="11">
                  <c:v>Dec</c:v>
                </c:pt>
              </c:strCache>
              <c:extLst/>
            </c:strRef>
          </c:cat>
          <c:val>
            <c:numRef>
              <c:f>Sheet1!$C$2:$C$14</c:f>
              <c:numCache>
                <c:formatCode>General</c:formatCode>
                <c:ptCount val="12"/>
                <c:pt idx="0">
                  <c:v>0.83</c:v>
                </c:pt>
                <c:pt idx="1">
                  <c:v>0.77</c:v>
                </c:pt>
                <c:pt idx="2">
                  <c:v>1.07</c:v>
                </c:pt>
                <c:pt idx="3">
                  <c:v>0.25</c:v>
                </c:pt>
                <c:pt idx="4">
                  <c:v>0.16</c:v>
                </c:pt>
                <c:pt idx="5">
                  <c:v>0.09</c:v>
                </c:pt>
                <c:pt idx="6">
                  <c:v>0.99</c:v>
                </c:pt>
                <c:pt idx="7">
                  <c:v>0.94</c:v>
                </c:pt>
                <c:pt idx="8">
                  <c:v>0.75</c:v>
                </c:pt>
                <c:pt idx="9">
                  <c:v>0.79</c:v>
                </c:pt>
                <c:pt idx="10">
                  <c:v>0.73</c:v>
                </c:pt>
                <c:pt idx="11">
                  <c:v>0.92</c:v>
                </c:pt>
              </c:numCache>
              <c:extLst/>
            </c:numRef>
          </c:val>
          <c:smooth val="0"/>
          <c:extLst>
            <c:ext xmlns:c16="http://schemas.microsoft.com/office/drawing/2014/chart" uri="{C3380CC4-5D6E-409C-BE32-E72D297353CC}">
              <c16:uniqueId val="{00000001-C5F3-4A79-8E68-0F437B452EDB}"/>
            </c:ext>
          </c:extLst>
        </c:ser>
        <c:ser>
          <c:idx val="2"/>
          <c:order val="2"/>
          <c:tx>
            <c:strRef>
              <c:f>Sheet1!$D$1</c:f>
              <c:strCache>
                <c:ptCount val="1"/>
                <c:pt idx="0">
                  <c:v>Scottsdale</c:v>
                </c:pt>
              </c:strCache>
            </c:strRef>
          </c:tx>
          <c:spPr>
            <a:ln w="38100" cap="rnd">
              <a:solidFill>
                <a:schemeClr val="accent3"/>
              </a:solidFill>
              <a:round/>
            </a:ln>
            <a:effectLst/>
          </c:spPr>
          <c:marker>
            <c:symbol val="none"/>
          </c:marker>
          <c:cat>
            <c:strRef>
              <c:f>Sheet1!$A$2:$A$14</c:f>
              <c:strCache>
                <c:ptCount val="12"/>
                <c:pt idx="0">
                  <c:v>Jan</c:v>
                </c:pt>
                <c:pt idx="1">
                  <c:v>Feb</c:v>
                </c:pt>
                <c:pt idx="2">
                  <c:v>Mar</c:v>
                </c:pt>
                <c:pt idx="3">
                  <c:v>Apr</c:v>
                </c:pt>
                <c:pt idx="4">
                  <c:v>May</c:v>
                </c:pt>
                <c:pt idx="5">
                  <c:v>June</c:v>
                </c:pt>
                <c:pt idx="6">
                  <c:v>July </c:v>
                </c:pt>
                <c:pt idx="7">
                  <c:v>Aug</c:v>
                </c:pt>
                <c:pt idx="8">
                  <c:v>Sep</c:v>
                </c:pt>
                <c:pt idx="9">
                  <c:v>Oct</c:v>
                </c:pt>
                <c:pt idx="10">
                  <c:v>Nov</c:v>
                </c:pt>
                <c:pt idx="11">
                  <c:v>Dec</c:v>
                </c:pt>
              </c:strCache>
              <c:extLst/>
            </c:strRef>
          </c:cat>
          <c:val>
            <c:numRef>
              <c:f>Sheet1!$D$2:$D$14</c:f>
              <c:numCache>
                <c:formatCode>General</c:formatCode>
                <c:ptCount val="12"/>
                <c:pt idx="0">
                  <c:v>1.01</c:v>
                </c:pt>
                <c:pt idx="1">
                  <c:v>1.06</c:v>
                </c:pt>
                <c:pt idx="2">
                  <c:v>0.96</c:v>
                </c:pt>
                <c:pt idx="3">
                  <c:v>0.35</c:v>
                </c:pt>
                <c:pt idx="4">
                  <c:v>0.17</c:v>
                </c:pt>
                <c:pt idx="5">
                  <c:v>0.11</c:v>
                </c:pt>
                <c:pt idx="6">
                  <c:v>0.99</c:v>
                </c:pt>
                <c:pt idx="7">
                  <c:v>1.05</c:v>
                </c:pt>
                <c:pt idx="8">
                  <c:v>0.87</c:v>
                </c:pt>
                <c:pt idx="9">
                  <c:v>0.97</c:v>
                </c:pt>
                <c:pt idx="10">
                  <c:v>0.88</c:v>
                </c:pt>
                <c:pt idx="11">
                  <c:v>0.99</c:v>
                </c:pt>
              </c:numCache>
              <c:extLst/>
            </c:numRef>
          </c:val>
          <c:smooth val="0"/>
          <c:extLst>
            <c:ext xmlns:c16="http://schemas.microsoft.com/office/drawing/2014/chart" uri="{C3380CC4-5D6E-409C-BE32-E72D297353CC}">
              <c16:uniqueId val="{00000002-C5F3-4A79-8E68-0F437B452EDB}"/>
            </c:ext>
          </c:extLst>
        </c:ser>
        <c:ser>
          <c:idx val="3"/>
          <c:order val="3"/>
          <c:tx>
            <c:strRef>
              <c:f>Sheet1!$E$1</c:f>
              <c:strCache>
                <c:ptCount val="1"/>
                <c:pt idx="0">
                  <c:v>Marana</c:v>
                </c:pt>
              </c:strCache>
            </c:strRef>
          </c:tx>
          <c:spPr>
            <a:ln w="38100" cap="rnd">
              <a:solidFill>
                <a:schemeClr val="accent4"/>
              </a:solidFill>
              <a:round/>
            </a:ln>
            <a:effectLst/>
          </c:spPr>
          <c:marker>
            <c:symbol val="none"/>
          </c:marker>
          <c:cat>
            <c:strRef>
              <c:f>Sheet1!$A$2:$A$14</c:f>
              <c:strCache>
                <c:ptCount val="12"/>
                <c:pt idx="0">
                  <c:v>Jan</c:v>
                </c:pt>
                <c:pt idx="1">
                  <c:v>Feb</c:v>
                </c:pt>
                <c:pt idx="2">
                  <c:v>Mar</c:v>
                </c:pt>
                <c:pt idx="3">
                  <c:v>Apr</c:v>
                </c:pt>
                <c:pt idx="4">
                  <c:v>May</c:v>
                </c:pt>
                <c:pt idx="5">
                  <c:v>June</c:v>
                </c:pt>
                <c:pt idx="6">
                  <c:v>July </c:v>
                </c:pt>
                <c:pt idx="7">
                  <c:v>Aug</c:v>
                </c:pt>
                <c:pt idx="8">
                  <c:v>Sep</c:v>
                </c:pt>
                <c:pt idx="9">
                  <c:v>Oct</c:v>
                </c:pt>
                <c:pt idx="10">
                  <c:v>Nov</c:v>
                </c:pt>
                <c:pt idx="11">
                  <c:v>Dec</c:v>
                </c:pt>
              </c:strCache>
              <c:extLst/>
            </c:strRef>
          </c:cat>
          <c:val>
            <c:numRef>
              <c:f>Sheet1!$E$2:$E$14</c:f>
              <c:numCache>
                <c:formatCode>General</c:formatCode>
                <c:ptCount val="12"/>
                <c:pt idx="0">
                  <c:v>1.0900000000000001</c:v>
                </c:pt>
                <c:pt idx="1">
                  <c:v>1.25</c:v>
                </c:pt>
                <c:pt idx="2">
                  <c:v>0.79</c:v>
                </c:pt>
                <c:pt idx="3">
                  <c:v>0.46</c:v>
                </c:pt>
                <c:pt idx="4">
                  <c:v>0.17</c:v>
                </c:pt>
                <c:pt idx="5">
                  <c:v>0.14000000000000001</c:v>
                </c:pt>
                <c:pt idx="6">
                  <c:v>1.38</c:v>
                </c:pt>
                <c:pt idx="7">
                  <c:v>2.17</c:v>
                </c:pt>
                <c:pt idx="8">
                  <c:v>0.55000000000000004</c:v>
                </c:pt>
                <c:pt idx="9">
                  <c:v>0.73</c:v>
                </c:pt>
                <c:pt idx="10">
                  <c:v>0.44</c:v>
                </c:pt>
                <c:pt idx="11">
                  <c:v>1.1499999999999999</c:v>
                </c:pt>
              </c:numCache>
              <c:extLst/>
            </c:numRef>
          </c:val>
          <c:smooth val="0"/>
          <c:extLst>
            <c:ext xmlns:c16="http://schemas.microsoft.com/office/drawing/2014/chart" uri="{C3380CC4-5D6E-409C-BE32-E72D297353CC}">
              <c16:uniqueId val="{00000003-C5F3-4A79-8E68-0F437B452EDB}"/>
            </c:ext>
          </c:extLst>
        </c:ser>
        <c:ser>
          <c:idx val="4"/>
          <c:order val="4"/>
          <c:tx>
            <c:strRef>
              <c:f>Sheet1!$F$1</c:f>
              <c:strCache>
                <c:ptCount val="1"/>
                <c:pt idx="0">
                  <c:v>Mesa</c:v>
                </c:pt>
              </c:strCache>
            </c:strRef>
          </c:tx>
          <c:spPr>
            <a:ln w="38100" cap="rnd">
              <a:solidFill>
                <a:schemeClr val="accent5"/>
              </a:solidFill>
              <a:round/>
            </a:ln>
            <a:effectLst/>
          </c:spPr>
          <c:marker>
            <c:symbol val="none"/>
          </c:marker>
          <c:cat>
            <c:strRef>
              <c:f>Sheet1!$A$2:$A$14</c:f>
              <c:strCache>
                <c:ptCount val="12"/>
                <c:pt idx="0">
                  <c:v>Jan</c:v>
                </c:pt>
                <c:pt idx="1">
                  <c:v>Feb</c:v>
                </c:pt>
                <c:pt idx="2">
                  <c:v>Mar</c:v>
                </c:pt>
                <c:pt idx="3">
                  <c:v>Apr</c:v>
                </c:pt>
                <c:pt idx="4">
                  <c:v>May</c:v>
                </c:pt>
                <c:pt idx="5">
                  <c:v>June</c:v>
                </c:pt>
                <c:pt idx="6">
                  <c:v>July </c:v>
                </c:pt>
                <c:pt idx="7">
                  <c:v>Aug</c:v>
                </c:pt>
                <c:pt idx="8">
                  <c:v>Sep</c:v>
                </c:pt>
                <c:pt idx="9">
                  <c:v>Oct</c:v>
                </c:pt>
                <c:pt idx="10">
                  <c:v>Nov</c:v>
                </c:pt>
                <c:pt idx="11">
                  <c:v>Dec</c:v>
                </c:pt>
              </c:strCache>
              <c:extLst/>
            </c:strRef>
          </c:cat>
          <c:val>
            <c:numRef>
              <c:f>Sheet1!$F$2:$F$14</c:f>
              <c:numCache>
                <c:formatCode>General</c:formatCode>
                <c:ptCount val="12"/>
                <c:pt idx="0">
                  <c:v>1.01</c:v>
                </c:pt>
                <c:pt idx="1">
                  <c:v>0.99</c:v>
                </c:pt>
                <c:pt idx="2">
                  <c:v>1.19</c:v>
                </c:pt>
                <c:pt idx="3">
                  <c:v>0.33</c:v>
                </c:pt>
                <c:pt idx="4">
                  <c:v>0.17</c:v>
                </c:pt>
                <c:pt idx="5">
                  <c:v>0.06</c:v>
                </c:pt>
                <c:pt idx="6">
                  <c:v>0.89</c:v>
                </c:pt>
                <c:pt idx="7">
                  <c:v>1.1399999999999999</c:v>
                </c:pt>
                <c:pt idx="8">
                  <c:v>0.89</c:v>
                </c:pt>
                <c:pt idx="9">
                  <c:v>0.81</c:v>
                </c:pt>
                <c:pt idx="10">
                  <c:v>0.77</c:v>
                </c:pt>
                <c:pt idx="11">
                  <c:v>0.98</c:v>
                </c:pt>
              </c:numCache>
              <c:extLst/>
            </c:numRef>
          </c:val>
          <c:smooth val="0"/>
          <c:extLst>
            <c:ext xmlns:c16="http://schemas.microsoft.com/office/drawing/2014/chart" uri="{C3380CC4-5D6E-409C-BE32-E72D297353CC}">
              <c16:uniqueId val="{00000004-C5F3-4A79-8E68-0F437B452EDB}"/>
            </c:ext>
          </c:extLst>
        </c:ser>
        <c:ser>
          <c:idx val="5"/>
          <c:order val="5"/>
          <c:tx>
            <c:strRef>
              <c:f>Sheet1!$G$1</c:f>
              <c:strCache>
                <c:ptCount val="1"/>
                <c:pt idx="0">
                  <c:v>Tempe</c:v>
                </c:pt>
              </c:strCache>
            </c:strRef>
          </c:tx>
          <c:spPr>
            <a:ln w="38100" cap="rnd">
              <a:solidFill>
                <a:schemeClr val="accent6"/>
              </a:solidFill>
              <a:round/>
            </a:ln>
            <a:effectLst/>
          </c:spPr>
          <c:marker>
            <c:symbol val="none"/>
          </c:marker>
          <c:cat>
            <c:strRef>
              <c:f>Sheet1!$A$2:$A$14</c:f>
              <c:strCache>
                <c:ptCount val="12"/>
                <c:pt idx="0">
                  <c:v>Jan</c:v>
                </c:pt>
                <c:pt idx="1">
                  <c:v>Feb</c:v>
                </c:pt>
                <c:pt idx="2">
                  <c:v>Mar</c:v>
                </c:pt>
                <c:pt idx="3">
                  <c:v>Apr</c:v>
                </c:pt>
                <c:pt idx="4">
                  <c:v>May</c:v>
                </c:pt>
                <c:pt idx="5">
                  <c:v>June</c:v>
                </c:pt>
                <c:pt idx="6">
                  <c:v>July </c:v>
                </c:pt>
                <c:pt idx="7">
                  <c:v>Aug</c:v>
                </c:pt>
                <c:pt idx="8">
                  <c:v>Sep</c:v>
                </c:pt>
                <c:pt idx="9">
                  <c:v>Oct</c:v>
                </c:pt>
                <c:pt idx="10">
                  <c:v>Nov</c:v>
                </c:pt>
                <c:pt idx="11">
                  <c:v>Dec</c:v>
                </c:pt>
              </c:strCache>
              <c:extLst/>
            </c:strRef>
          </c:cat>
          <c:val>
            <c:numRef>
              <c:f>Sheet1!$G$2:$G$14</c:f>
              <c:numCache>
                <c:formatCode>General</c:formatCode>
                <c:ptCount val="12"/>
                <c:pt idx="0">
                  <c:v>1.01</c:v>
                </c:pt>
                <c:pt idx="1">
                  <c:v>1.04</c:v>
                </c:pt>
                <c:pt idx="2">
                  <c:v>1.1499999999999999</c:v>
                </c:pt>
                <c:pt idx="3">
                  <c:v>0.25</c:v>
                </c:pt>
                <c:pt idx="4">
                  <c:v>0.21</c:v>
                </c:pt>
                <c:pt idx="5">
                  <c:v>7.0000000000000007E-2</c:v>
                </c:pt>
                <c:pt idx="6">
                  <c:v>0.89</c:v>
                </c:pt>
                <c:pt idx="7">
                  <c:v>1.2</c:v>
                </c:pt>
                <c:pt idx="8">
                  <c:v>0.86</c:v>
                </c:pt>
                <c:pt idx="9">
                  <c:v>0.85</c:v>
                </c:pt>
                <c:pt idx="10">
                  <c:v>0.8</c:v>
                </c:pt>
                <c:pt idx="11">
                  <c:v>1.03</c:v>
                </c:pt>
              </c:numCache>
              <c:extLst/>
            </c:numRef>
          </c:val>
          <c:smooth val="0"/>
          <c:extLst>
            <c:ext xmlns:c16="http://schemas.microsoft.com/office/drawing/2014/chart" uri="{C3380CC4-5D6E-409C-BE32-E72D297353CC}">
              <c16:uniqueId val="{00000005-C5F3-4A79-8E68-0F437B452EDB}"/>
            </c:ext>
          </c:extLst>
        </c:ser>
        <c:ser>
          <c:idx val="6"/>
          <c:order val="6"/>
          <c:tx>
            <c:strRef>
              <c:f>Sheet1!$H$1</c:f>
              <c:strCache>
                <c:ptCount val="1"/>
                <c:pt idx="0">
                  <c:v>Tucson</c:v>
                </c:pt>
              </c:strCache>
            </c:strRef>
          </c:tx>
          <c:spPr>
            <a:ln w="34925" cap="rnd">
              <a:solidFill>
                <a:schemeClr val="accent1">
                  <a:lumMod val="60000"/>
                </a:schemeClr>
              </a:solidFill>
              <a:round/>
            </a:ln>
            <a:effectLst/>
          </c:spPr>
          <c:marker>
            <c:symbol val="none"/>
          </c:marker>
          <c:cat>
            <c:strRef>
              <c:f>Sheet1!$A$2:$A$14</c:f>
              <c:strCache>
                <c:ptCount val="12"/>
                <c:pt idx="0">
                  <c:v>Jan</c:v>
                </c:pt>
                <c:pt idx="1">
                  <c:v>Feb</c:v>
                </c:pt>
                <c:pt idx="2">
                  <c:v>Mar</c:v>
                </c:pt>
                <c:pt idx="3">
                  <c:v>Apr</c:v>
                </c:pt>
                <c:pt idx="4">
                  <c:v>May</c:v>
                </c:pt>
                <c:pt idx="5">
                  <c:v>June</c:v>
                </c:pt>
                <c:pt idx="6">
                  <c:v>July </c:v>
                </c:pt>
                <c:pt idx="7">
                  <c:v>Aug</c:v>
                </c:pt>
                <c:pt idx="8">
                  <c:v>Sep</c:v>
                </c:pt>
                <c:pt idx="9">
                  <c:v>Oct</c:v>
                </c:pt>
                <c:pt idx="10">
                  <c:v>Nov</c:v>
                </c:pt>
                <c:pt idx="11">
                  <c:v>Dec</c:v>
                </c:pt>
              </c:strCache>
              <c:extLst/>
            </c:strRef>
          </c:cat>
          <c:val>
            <c:numRef>
              <c:f>Sheet1!$H$2:$H$14</c:f>
              <c:numCache>
                <c:formatCode>General</c:formatCode>
                <c:ptCount val="12"/>
                <c:pt idx="0">
                  <c:v>0.99</c:v>
                </c:pt>
                <c:pt idx="1">
                  <c:v>0.88</c:v>
                </c:pt>
                <c:pt idx="2">
                  <c:v>0.81</c:v>
                </c:pt>
                <c:pt idx="3">
                  <c:v>0.28000000000000003</c:v>
                </c:pt>
                <c:pt idx="4">
                  <c:v>0.24</c:v>
                </c:pt>
                <c:pt idx="5">
                  <c:v>0.24</c:v>
                </c:pt>
                <c:pt idx="6">
                  <c:v>2.0699999999999998</c:v>
                </c:pt>
                <c:pt idx="7">
                  <c:v>2.2999999999999998</c:v>
                </c:pt>
                <c:pt idx="8">
                  <c:v>1.45</c:v>
                </c:pt>
                <c:pt idx="9">
                  <c:v>1.21</c:v>
                </c:pt>
                <c:pt idx="10">
                  <c:v>0.67</c:v>
                </c:pt>
                <c:pt idx="11">
                  <c:v>1.03</c:v>
                </c:pt>
              </c:numCache>
              <c:extLst/>
            </c:numRef>
          </c:val>
          <c:smooth val="0"/>
          <c:extLst>
            <c:ext xmlns:c16="http://schemas.microsoft.com/office/drawing/2014/chart" uri="{C3380CC4-5D6E-409C-BE32-E72D297353CC}">
              <c16:uniqueId val="{00000006-C5F3-4A79-8E68-0F437B452EDB}"/>
            </c:ext>
          </c:extLst>
        </c:ser>
        <c:dLbls>
          <c:showLegendKey val="0"/>
          <c:showVal val="0"/>
          <c:showCatName val="0"/>
          <c:showSerName val="0"/>
          <c:showPercent val="0"/>
          <c:showBubbleSize val="0"/>
        </c:dLbls>
        <c:smooth val="0"/>
        <c:axId val="336090240"/>
        <c:axId val="336094912"/>
      </c:lineChart>
      <c:catAx>
        <c:axId val="336090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336094912"/>
        <c:crosses val="autoZero"/>
        <c:auto val="1"/>
        <c:lblAlgn val="ctr"/>
        <c:lblOffset val="100"/>
        <c:noMultiLvlLbl val="0"/>
      </c:catAx>
      <c:valAx>
        <c:axId val="336094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crossAx val="336090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1" i="0" u="none" strike="noStrike" kern="1200" spc="0" baseline="0">
                <a:solidFill>
                  <a:schemeClr val="tx1">
                    <a:lumMod val="65000"/>
                    <a:lumOff val="35000"/>
                  </a:schemeClr>
                </a:solidFill>
                <a:latin typeface="+mn-lt"/>
                <a:ea typeface="+mn-ea"/>
                <a:cs typeface="+mn-cs"/>
              </a:defRPr>
            </a:pPr>
            <a:r>
              <a:rPr lang="en-US" sz="4000" b="1"/>
              <a:t>Annual Evapotranspiration</a:t>
            </a:r>
            <a:r>
              <a:rPr lang="en-US" sz="4000" b="1" baseline="0"/>
              <a:t> (inches)</a:t>
            </a:r>
            <a:r>
              <a:rPr lang="en-US" sz="4000" b="1"/>
              <a:t> </a:t>
            </a:r>
          </a:p>
        </c:rich>
      </c:tx>
      <c:overlay val="0"/>
      <c:spPr>
        <a:noFill/>
        <a:ln>
          <a:noFill/>
        </a:ln>
        <a:effectLst/>
      </c:spPr>
      <c:txPr>
        <a:bodyPr rot="0" spcFirstLastPara="1" vertOverflow="ellipsis" vert="horz" wrap="square" anchor="ctr" anchorCtr="1"/>
        <a:lstStyle/>
        <a:p>
          <a:pPr>
            <a:defRPr sz="4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9877500268787801E-2"/>
          <c:y val="0.109988264363301"/>
          <c:w val="0.94052871400835203"/>
          <c:h val="0.80723021038654696"/>
        </c:manualLayout>
      </c:layout>
      <c:barChart>
        <c:barDir val="col"/>
        <c:grouping val="clustered"/>
        <c:varyColors val="0"/>
        <c:ser>
          <c:idx val="0"/>
          <c:order val="0"/>
          <c:tx>
            <c:strRef>
              <c:f>Sheet2!$A$14</c:f>
              <c:strCache>
                <c:ptCount val="1"/>
                <c:pt idx="0">
                  <c:v>Annual </c:v>
                </c:pt>
              </c:strCache>
            </c:strRef>
          </c:tx>
          <c:spPr>
            <a:solidFill>
              <a:srgbClr val="FF9900"/>
            </a:solidFill>
            <a:ln>
              <a:noFill/>
            </a:ln>
            <a:effectLst/>
          </c:spPr>
          <c:invertIfNegative val="0"/>
          <c:cat>
            <c:strRef>
              <c:f>Sheet2!$B$1:$I$1</c:f>
              <c:strCache>
                <c:ptCount val="8"/>
                <c:pt idx="0">
                  <c:v>Marana</c:v>
                </c:pt>
                <c:pt idx="1">
                  <c:v>Mesa</c:v>
                </c:pt>
                <c:pt idx="2">
                  <c:v>Chandler</c:v>
                </c:pt>
                <c:pt idx="3">
                  <c:v>Scottsdale</c:v>
                </c:pt>
                <c:pt idx="4">
                  <c:v>Tempe</c:v>
                </c:pt>
                <c:pt idx="5">
                  <c:v>Tucson</c:v>
                </c:pt>
                <c:pt idx="6">
                  <c:v>Phoenix</c:v>
                </c:pt>
                <c:pt idx="7">
                  <c:v>Pinetop</c:v>
                </c:pt>
              </c:strCache>
            </c:strRef>
          </c:cat>
          <c:val>
            <c:numRef>
              <c:f>Sheet2!$B$14:$I$14</c:f>
              <c:numCache>
                <c:formatCode>General</c:formatCode>
                <c:ptCount val="8"/>
                <c:pt idx="0">
                  <c:v>78.099999999999994</c:v>
                </c:pt>
                <c:pt idx="1">
                  <c:v>67.87</c:v>
                </c:pt>
                <c:pt idx="2">
                  <c:v>67.87</c:v>
                </c:pt>
                <c:pt idx="3">
                  <c:v>67.87</c:v>
                </c:pt>
                <c:pt idx="4">
                  <c:v>67.87</c:v>
                </c:pt>
                <c:pt idx="5">
                  <c:v>69.319999999999993</c:v>
                </c:pt>
                <c:pt idx="6">
                  <c:v>67.87</c:v>
                </c:pt>
                <c:pt idx="7">
                  <c:v>45.59</c:v>
                </c:pt>
              </c:numCache>
            </c:numRef>
          </c:val>
          <c:extLst>
            <c:ext xmlns:c16="http://schemas.microsoft.com/office/drawing/2014/chart" uri="{C3380CC4-5D6E-409C-BE32-E72D297353CC}">
              <c16:uniqueId val="{00000000-1D4B-4BF6-8B94-E34991ABBFD3}"/>
            </c:ext>
          </c:extLst>
        </c:ser>
        <c:dLbls>
          <c:showLegendKey val="0"/>
          <c:showVal val="0"/>
          <c:showCatName val="0"/>
          <c:showSerName val="0"/>
          <c:showPercent val="0"/>
          <c:showBubbleSize val="0"/>
        </c:dLbls>
        <c:gapWidth val="219"/>
        <c:overlap val="-27"/>
        <c:axId val="291750800"/>
        <c:axId val="291753120"/>
      </c:barChart>
      <c:catAx>
        <c:axId val="29175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291753120"/>
        <c:crosses val="autoZero"/>
        <c:auto val="1"/>
        <c:lblAlgn val="ctr"/>
        <c:lblOffset val="100"/>
        <c:noMultiLvlLbl val="0"/>
      </c:catAx>
      <c:valAx>
        <c:axId val="291753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291750800"/>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4000" b="1"/>
              <a:t>Monthly</a:t>
            </a:r>
            <a:r>
              <a:rPr lang="en-US" sz="4000" b="1" baseline="0"/>
              <a:t> Average Evapotranspiration (inches)</a:t>
            </a:r>
            <a:endParaRPr lang="en-US" sz="4000" b="1"/>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Sheet2!$B$1</c:f>
              <c:strCache>
                <c:ptCount val="1"/>
                <c:pt idx="0">
                  <c:v>Marana</c:v>
                </c:pt>
              </c:strCache>
            </c:strRef>
          </c:tx>
          <c:spPr>
            <a:ln w="38100" cap="rnd">
              <a:solidFill>
                <a:schemeClr val="accent1"/>
              </a:solidFill>
              <a:round/>
            </a:ln>
            <a:effectLst/>
          </c:spPr>
          <c:marker>
            <c:symbol val="none"/>
          </c:marker>
          <c:cat>
            <c:strRef>
              <c:f>Sheet2!$A$2:$A$14</c:f>
              <c:strCache>
                <c:ptCount val="12"/>
                <c:pt idx="0">
                  <c:v>Jan</c:v>
                </c:pt>
                <c:pt idx="1">
                  <c:v>Feb</c:v>
                </c:pt>
                <c:pt idx="2">
                  <c:v>Mar</c:v>
                </c:pt>
                <c:pt idx="3">
                  <c:v>Apr</c:v>
                </c:pt>
                <c:pt idx="4">
                  <c:v>May</c:v>
                </c:pt>
                <c:pt idx="5">
                  <c:v>June</c:v>
                </c:pt>
                <c:pt idx="6">
                  <c:v>July </c:v>
                </c:pt>
                <c:pt idx="7">
                  <c:v>Aug</c:v>
                </c:pt>
                <c:pt idx="8">
                  <c:v>Sep</c:v>
                </c:pt>
                <c:pt idx="9">
                  <c:v>Oct</c:v>
                </c:pt>
                <c:pt idx="10">
                  <c:v>Nov</c:v>
                </c:pt>
                <c:pt idx="11">
                  <c:v>Dec</c:v>
                </c:pt>
              </c:strCache>
              <c:extLst/>
            </c:strRef>
          </c:cat>
          <c:val>
            <c:numRef>
              <c:f>Sheet2!$B$2:$B$14</c:f>
              <c:numCache>
                <c:formatCode>General</c:formatCode>
                <c:ptCount val="12"/>
                <c:pt idx="0">
                  <c:v>3.16</c:v>
                </c:pt>
                <c:pt idx="1">
                  <c:v>3.72</c:v>
                </c:pt>
                <c:pt idx="2">
                  <c:v>5.7</c:v>
                </c:pt>
                <c:pt idx="3">
                  <c:v>7.44</c:v>
                </c:pt>
                <c:pt idx="4">
                  <c:v>9.7199999999999989</c:v>
                </c:pt>
                <c:pt idx="5">
                  <c:v>10.59</c:v>
                </c:pt>
                <c:pt idx="6">
                  <c:v>9.5300000000000011</c:v>
                </c:pt>
                <c:pt idx="7">
                  <c:v>8.26</c:v>
                </c:pt>
                <c:pt idx="8">
                  <c:v>7.28</c:v>
                </c:pt>
                <c:pt idx="9">
                  <c:v>5.94</c:v>
                </c:pt>
                <c:pt idx="10">
                  <c:v>3.97</c:v>
                </c:pt>
                <c:pt idx="11">
                  <c:v>2.79</c:v>
                </c:pt>
              </c:numCache>
              <c:extLst/>
            </c:numRef>
          </c:val>
          <c:smooth val="0"/>
          <c:extLst>
            <c:ext xmlns:c16="http://schemas.microsoft.com/office/drawing/2014/chart" uri="{C3380CC4-5D6E-409C-BE32-E72D297353CC}">
              <c16:uniqueId val="{00000000-B606-43DA-9A76-37861B189899}"/>
            </c:ext>
          </c:extLst>
        </c:ser>
        <c:ser>
          <c:idx val="1"/>
          <c:order val="1"/>
          <c:tx>
            <c:strRef>
              <c:f>Sheet2!$C$1</c:f>
              <c:strCache>
                <c:ptCount val="1"/>
                <c:pt idx="0">
                  <c:v>Mesa</c:v>
                </c:pt>
              </c:strCache>
            </c:strRef>
          </c:tx>
          <c:spPr>
            <a:ln w="28575" cap="rnd">
              <a:solidFill>
                <a:schemeClr val="accent2"/>
              </a:solidFill>
              <a:round/>
            </a:ln>
            <a:effectLst/>
          </c:spPr>
          <c:marker>
            <c:symbol val="none"/>
          </c:marker>
          <c:cat>
            <c:strRef>
              <c:f>Sheet2!$A$2:$A$14</c:f>
              <c:strCache>
                <c:ptCount val="12"/>
                <c:pt idx="0">
                  <c:v>Jan</c:v>
                </c:pt>
                <c:pt idx="1">
                  <c:v>Feb</c:v>
                </c:pt>
                <c:pt idx="2">
                  <c:v>Mar</c:v>
                </c:pt>
                <c:pt idx="3">
                  <c:v>Apr</c:v>
                </c:pt>
                <c:pt idx="4">
                  <c:v>May</c:v>
                </c:pt>
                <c:pt idx="5">
                  <c:v>June</c:v>
                </c:pt>
                <c:pt idx="6">
                  <c:v>July </c:v>
                </c:pt>
                <c:pt idx="7">
                  <c:v>Aug</c:v>
                </c:pt>
                <c:pt idx="8">
                  <c:v>Sep</c:v>
                </c:pt>
                <c:pt idx="9">
                  <c:v>Oct</c:v>
                </c:pt>
                <c:pt idx="10">
                  <c:v>Nov</c:v>
                </c:pt>
                <c:pt idx="11">
                  <c:v>Dec</c:v>
                </c:pt>
              </c:strCache>
              <c:extLst/>
            </c:strRef>
          </c:cat>
          <c:val>
            <c:numRef>
              <c:f>Sheet2!$C$2:$C$14</c:f>
              <c:numCache>
                <c:formatCode>General</c:formatCode>
                <c:ptCount val="12"/>
                <c:pt idx="0">
                  <c:v>2.38</c:v>
                </c:pt>
                <c:pt idx="1">
                  <c:v>2.87</c:v>
                </c:pt>
                <c:pt idx="2">
                  <c:v>4.6599999999999993</c:v>
                </c:pt>
                <c:pt idx="3">
                  <c:v>6.38</c:v>
                </c:pt>
                <c:pt idx="4">
                  <c:v>8.7100000000000009</c:v>
                </c:pt>
                <c:pt idx="5">
                  <c:v>9.39</c:v>
                </c:pt>
                <c:pt idx="6">
                  <c:v>9.02</c:v>
                </c:pt>
                <c:pt idx="7">
                  <c:v>8.2800000000000011</c:v>
                </c:pt>
                <c:pt idx="8">
                  <c:v>6.6</c:v>
                </c:pt>
                <c:pt idx="9">
                  <c:v>4.59</c:v>
                </c:pt>
                <c:pt idx="10">
                  <c:v>2.75</c:v>
                </c:pt>
                <c:pt idx="11">
                  <c:v>2.2400000000000002</c:v>
                </c:pt>
              </c:numCache>
              <c:extLst/>
            </c:numRef>
          </c:val>
          <c:smooth val="0"/>
          <c:extLst>
            <c:ext xmlns:c16="http://schemas.microsoft.com/office/drawing/2014/chart" uri="{C3380CC4-5D6E-409C-BE32-E72D297353CC}">
              <c16:uniqueId val="{00000001-B606-43DA-9A76-37861B189899}"/>
            </c:ext>
          </c:extLst>
        </c:ser>
        <c:ser>
          <c:idx val="2"/>
          <c:order val="2"/>
          <c:tx>
            <c:strRef>
              <c:f>Sheet2!$D$1</c:f>
              <c:strCache>
                <c:ptCount val="1"/>
                <c:pt idx="0">
                  <c:v>Chandler</c:v>
                </c:pt>
              </c:strCache>
            </c:strRef>
          </c:tx>
          <c:spPr>
            <a:ln w="28575" cap="rnd">
              <a:solidFill>
                <a:schemeClr val="accent3"/>
              </a:solidFill>
              <a:round/>
            </a:ln>
            <a:effectLst/>
          </c:spPr>
          <c:marker>
            <c:symbol val="none"/>
          </c:marker>
          <c:cat>
            <c:strRef>
              <c:f>Sheet2!$A$2:$A$14</c:f>
              <c:strCache>
                <c:ptCount val="12"/>
                <c:pt idx="0">
                  <c:v>Jan</c:v>
                </c:pt>
                <c:pt idx="1">
                  <c:v>Feb</c:v>
                </c:pt>
                <c:pt idx="2">
                  <c:v>Mar</c:v>
                </c:pt>
                <c:pt idx="3">
                  <c:v>Apr</c:v>
                </c:pt>
                <c:pt idx="4">
                  <c:v>May</c:v>
                </c:pt>
                <c:pt idx="5">
                  <c:v>June</c:v>
                </c:pt>
                <c:pt idx="6">
                  <c:v>July </c:v>
                </c:pt>
                <c:pt idx="7">
                  <c:v>Aug</c:v>
                </c:pt>
                <c:pt idx="8">
                  <c:v>Sep</c:v>
                </c:pt>
                <c:pt idx="9">
                  <c:v>Oct</c:v>
                </c:pt>
                <c:pt idx="10">
                  <c:v>Nov</c:v>
                </c:pt>
                <c:pt idx="11">
                  <c:v>Dec</c:v>
                </c:pt>
              </c:strCache>
              <c:extLst/>
            </c:strRef>
          </c:cat>
          <c:val>
            <c:numRef>
              <c:f>Sheet2!$D$2:$D$14</c:f>
              <c:numCache>
                <c:formatCode>General</c:formatCode>
                <c:ptCount val="12"/>
                <c:pt idx="0">
                  <c:v>2.38</c:v>
                </c:pt>
                <c:pt idx="1">
                  <c:v>2.87</c:v>
                </c:pt>
                <c:pt idx="2">
                  <c:v>4.6599999999999993</c:v>
                </c:pt>
                <c:pt idx="3">
                  <c:v>6.38</c:v>
                </c:pt>
                <c:pt idx="4">
                  <c:v>8.7100000000000009</c:v>
                </c:pt>
                <c:pt idx="5">
                  <c:v>9.39</c:v>
                </c:pt>
                <c:pt idx="6">
                  <c:v>9.02</c:v>
                </c:pt>
                <c:pt idx="7">
                  <c:v>8.2800000000000011</c:v>
                </c:pt>
                <c:pt idx="8">
                  <c:v>6.6</c:v>
                </c:pt>
                <c:pt idx="9">
                  <c:v>4.59</c:v>
                </c:pt>
                <c:pt idx="10">
                  <c:v>2.75</c:v>
                </c:pt>
                <c:pt idx="11">
                  <c:v>2.2400000000000002</c:v>
                </c:pt>
              </c:numCache>
              <c:extLst/>
            </c:numRef>
          </c:val>
          <c:smooth val="0"/>
          <c:extLst>
            <c:ext xmlns:c16="http://schemas.microsoft.com/office/drawing/2014/chart" uri="{C3380CC4-5D6E-409C-BE32-E72D297353CC}">
              <c16:uniqueId val="{00000002-B606-43DA-9A76-37861B189899}"/>
            </c:ext>
          </c:extLst>
        </c:ser>
        <c:ser>
          <c:idx val="3"/>
          <c:order val="3"/>
          <c:tx>
            <c:strRef>
              <c:f>Sheet2!$E$1</c:f>
              <c:strCache>
                <c:ptCount val="1"/>
                <c:pt idx="0">
                  <c:v>Scottsdale</c:v>
                </c:pt>
              </c:strCache>
            </c:strRef>
          </c:tx>
          <c:spPr>
            <a:ln w="28575" cap="rnd">
              <a:solidFill>
                <a:schemeClr val="accent4"/>
              </a:solidFill>
              <a:round/>
            </a:ln>
            <a:effectLst/>
          </c:spPr>
          <c:marker>
            <c:symbol val="none"/>
          </c:marker>
          <c:cat>
            <c:strRef>
              <c:f>Sheet2!$A$2:$A$14</c:f>
              <c:strCache>
                <c:ptCount val="12"/>
                <c:pt idx="0">
                  <c:v>Jan</c:v>
                </c:pt>
                <c:pt idx="1">
                  <c:v>Feb</c:v>
                </c:pt>
                <c:pt idx="2">
                  <c:v>Mar</c:v>
                </c:pt>
                <c:pt idx="3">
                  <c:v>Apr</c:v>
                </c:pt>
                <c:pt idx="4">
                  <c:v>May</c:v>
                </c:pt>
                <c:pt idx="5">
                  <c:v>June</c:v>
                </c:pt>
                <c:pt idx="6">
                  <c:v>July </c:v>
                </c:pt>
                <c:pt idx="7">
                  <c:v>Aug</c:v>
                </c:pt>
                <c:pt idx="8">
                  <c:v>Sep</c:v>
                </c:pt>
                <c:pt idx="9">
                  <c:v>Oct</c:v>
                </c:pt>
                <c:pt idx="10">
                  <c:v>Nov</c:v>
                </c:pt>
                <c:pt idx="11">
                  <c:v>Dec</c:v>
                </c:pt>
              </c:strCache>
              <c:extLst/>
            </c:strRef>
          </c:cat>
          <c:val>
            <c:numRef>
              <c:f>Sheet2!$E$2:$E$14</c:f>
              <c:numCache>
                <c:formatCode>General</c:formatCode>
                <c:ptCount val="12"/>
                <c:pt idx="0">
                  <c:v>2.38</c:v>
                </c:pt>
                <c:pt idx="1">
                  <c:v>2.87</c:v>
                </c:pt>
                <c:pt idx="2">
                  <c:v>4.6599999999999993</c:v>
                </c:pt>
                <c:pt idx="3">
                  <c:v>6.38</c:v>
                </c:pt>
                <c:pt idx="4">
                  <c:v>8.7100000000000009</c:v>
                </c:pt>
                <c:pt idx="5">
                  <c:v>9.39</c:v>
                </c:pt>
                <c:pt idx="6">
                  <c:v>9.02</c:v>
                </c:pt>
                <c:pt idx="7">
                  <c:v>8.2800000000000011</c:v>
                </c:pt>
                <c:pt idx="8">
                  <c:v>6.6</c:v>
                </c:pt>
                <c:pt idx="9">
                  <c:v>4.59</c:v>
                </c:pt>
                <c:pt idx="10">
                  <c:v>2.75</c:v>
                </c:pt>
                <c:pt idx="11">
                  <c:v>2.2400000000000002</c:v>
                </c:pt>
              </c:numCache>
              <c:extLst/>
            </c:numRef>
          </c:val>
          <c:smooth val="0"/>
          <c:extLst>
            <c:ext xmlns:c16="http://schemas.microsoft.com/office/drawing/2014/chart" uri="{C3380CC4-5D6E-409C-BE32-E72D297353CC}">
              <c16:uniqueId val="{00000003-B606-43DA-9A76-37861B189899}"/>
            </c:ext>
          </c:extLst>
        </c:ser>
        <c:ser>
          <c:idx val="4"/>
          <c:order val="4"/>
          <c:tx>
            <c:strRef>
              <c:f>Sheet2!$F$1</c:f>
              <c:strCache>
                <c:ptCount val="1"/>
                <c:pt idx="0">
                  <c:v>Tempe</c:v>
                </c:pt>
              </c:strCache>
            </c:strRef>
          </c:tx>
          <c:spPr>
            <a:ln w="28575" cap="rnd">
              <a:solidFill>
                <a:schemeClr val="accent5"/>
              </a:solidFill>
              <a:round/>
            </a:ln>
            <a:effectLst/>
          </c:spPr>
          <c:marker>
            <c:symbol val="none"/>
          </c:marker>
          <c:cat>
            <c:strRef>
              <c:f>Sheet2!$A$2:$A$14</c:f>
              <c:strCache>
                <c:ptCount val="12"/>
                <c:pt idx="0">
                  <c:v>Jan</c:v>
                </c:pt>
                <c:pt idx="1">
                  <c:v>Feb</c:v>
                </c:pt>
                <c:pt idx="2">
                  <c:v>Mar</c:v>
                </c:pt>
                <c:pt idx="3">
                  <c:v>Apr</c:v>
                </c:pt>
                <c:pt idx="4">
                  <c:v>May</c:v>
                </c:pt>
                <c:pt idx="5">
                  <c:v>June</c:v>
                </c:pt>
                <c:pt idx="6">
                  <c:v>July </c:v>
                </c:pt>
                <c:pt idx="7">
                  <c:v>Aug</c:v>
                </c:pt>
                <c:pt idx="8">
                  <c:v>Sep</c:v>
                </c:pt>
                <c:pt idx="9">
                  <c:v>Oct</c:v>
                </c:pt>
                <c:pt idx="10">
                  <c:v>Nov</c:v>
                </c:pt>
                <c:pt idx="11">
                  <c:v>Dec</c:v>
                </c:pt>
              </c:strCache>
              <c:extLst/>
            </c:strRef>
          </c:cat>
          <c:val>
            <c:numRef>
              <c:f>Sheet2!$F$2:$F$14</c:f>
              <c:numCache>
                <c:formatCode>General</c:formatCode>
                <c:ptCount val="12"/>
                <c:pt idx="0">
                  <c:v>2.38</c:v>
                </c:pt>
                <c:pt idx="1">
                  <c:v>2.87</c:v>
                </c:pt>
                <c:pt idx="2">
                  <c:v>4.6599999999999993</c:v>
                </c:pt>
                <c:pt idx="3">
                  <c:v>6.38</c:v>
                </c:pt>
                <c:pt idx="4">
                  <c:v>8.7100000000000009</c:v>
                </c:pt>
                <c:pt idx="5">
                  <c:v>9.39</c:v>
                </c:pt>
                <c:pt idx="6">
                  <c:v>9.02</c:v>
                </c:pt>
                <c:pt idx="7">
                  <c:v>8.2800000000000011</c:v>
                </c:pt>
                <c:pt idx="8">
                  <c:v>6.6</c:v>
                </c:pt>
                <c:pt idx="9">
                  <c:v>4.59</c:v>
                </c:pt>
                <c:pt idx="10">
                  <c:v>2.75</c:v>
                </c:pt>
                <c:pt idx="11">
                  <c:v>2.2400000000000002</c:v>
                </c:pt>
              </c:numCache>
              <c:extLst/>
            </c:numRef>
          </c:val>
          <c:smooth val="0"/>
          <c:extLst>
            <c:ext xmlns:c16="http://schemas.microsoft.com/office/drawing/2014/chart" uri="{C3380CC4-5D6E-409C-BE32-E72D297353CC}">
              <c16:uniqueId val="{00000004-B606-43DA-9A76-37861B189899}"/>
            </c:ext>
          </c:extLst>
        </c:ser>
        <c:ser>
          <c:idx val="5"/>
          <c:order val="5"/>
          <c:tx>
            <c:strRef>
              <c:f>Sheet2!$G$1</c:f>
              <c:strCache>
                <c:ptCount val="1"/>
                <c:pt idx="0">
                  <c:v>Tucson</c:v>
                </c:pt>
              </c:strCache>
            </c:strRef>
          </c:tx>
          <c:spPr>
            <a:ln w="38100" cap="rnd">
              <a:solidFill>
                <a:schemeClr val="accent6"/>
              </a:solidFill>
              <a:round/>
            </a:ln>
            <a:effectLst/>
          </c:spPr>
          <c:marker>
            <c:symbol val="none"/>
          </c:marker>
          <c:cat>
            <c:strRef>
              <c:f>Sheet2!$A$2:$A$14</c:f>
              <c:strCache>
                <c:ptCount val="12"/>
                <c:pt idx="0">
                  <c:v>Jan</c:v>
                </c:pt>
                <c:pt idx="1">
                  <c:v>Feb</c:v>
                </c:pt>
                <c:pt idx="2">
                  <c:v>Mar</c:v>
                </c:pt>
                <c:pt idx="3">
                  <c:v>Apr</c:v>
                </c:pt>
                <c:pt idx="4">
                  <c:v>May</c:v>
                </c:pt>
                <c:pt idx="5">
                  <c:v>June</c:v>
                </c:pt>
                <c:pt idx="6">
                  <c:v>July </c:v>
                </c:pt>
                <c:pt idx="7">
                  <c:v>Aug</c:v>
                </c:pt>
                <c:pt idx="8">
                  <c:v>Sep</c:v>
                </c:pt>
                <c:pt idx="9">
                  <c:v>Oct</c:v>
                </c:pt>
                <c:pt idx="10">
                  <c:v>Nov</c:v>
                </c:pt>
                <c:pt idx="11">
                  <c:v>Dec</c:v>
                </c:pt>
              </c:strCache>
              <c:extLst/>
            </c:strRef>
          </c:cat>
          <c:val>
            <c:numRef>
              <c:f>Sheet2!$G$2:$G$14</c:f>
              <c:numCache>
                <c:formatCode>General</c:formatCode>
                <c:ptCount val="12"/>
                <c:pt idx="0">
                  <c:v>2.52</c:v>
                </c:pt>
                <c:pt idx="1">
                  <c:v>3.19</c:v>
                </c:pt>
                <c:pt idx="2">
                  <c:v>5.07</c:v>
                </c:pt>
                <c:pt idx="3">
                  <c:v>6.8199999999999994</c:v>
                </c:pt>
                <c:pt idx="4">
                  <c:v>8.61</c:v>
                </c:pt>
                <c:pt idx="5">
                  <c:v>9.59</c:v>
                </c:pt>
                <c:pt idx="6">
                  <c:v>8.9499999999999993</c:v>
                </c:pt>
                <c:pt idx="7">
                  <c:v>7.75</c:v>
                </c:pt>
                <c:pt idx="8">
                  <c:v>6.68</c:v>
                </c:pt>
                <c:pt idx="9">
                  <c:v>4.96</c:v>
                </c:pt>
                <c:pt idx="10">
                  <c:v>3.02</c:v>
                </c:pt>
                <c:pt idx="11">
                  <c:v>2.16</c:v>
                </c:pt>
              </c:numCache>
              <c:extLst/>
            </c:numRef>
          </c:val>
          <c:smooth val="0"/>
          <c:extLst>
            <c:ext xmlns:c16="http://schemas.microsoft.com/office/drawing/2014/chart" uri="{C3380CC4-5D6E-409C-BE32-E72D297353CC}">
              <c16:uniqueId val="{00000005-B606-43DA-9A76-37861B189899}"/>
            </c:ext>
          </c:extLst>
        </c:ser>
        <c:ser>
          <c:idx val="6"/>
          <c:order val="6"/>
          <c:tx>
            <c:strRef>
              <c:f>Sheet2!$H$1</c:f>
              <c:strCache>
                <c:ptCount val="1"/>
                <c:pt idx="0">
                  <c:v>Phoenix</c:v>
                </c:pt>
              </c:strCache>
            </c:strRef>
          </c:tx>
          <c:spPr>
            <a:ln w="38100" cap="rnd">
              <a:solidFill>
                <a:schemeClr val="accent1">
                  <a:lumMod val="60000"/>
                </a:schemeClr>
              </a:solidFill>
              <a:round/>
            </a:ln>
            <a:effectLst/>
          </c:spPr>
          <c:marker>
            <c:symbol val="none"/>
          </c:marker>
          <c:cat>
            <c:strRef>
              <c:f>Sheet2!$A$2:$A$14</c:f>
              <c:strCache>
                <c:ptCount val="12"/>
                <c:pt idx="0">
                  <c:v>Jan</c:v>
                </c:pt>
                <c:pt idx="1">
                  <c:v>Feb</c:v>
                </c:pt>
                <c:pt idx="2">
                  <c:v>Mar</c:v>
                </c:pt>
                <c:pt idx="3">
                  <c:v>Apr</c:v>
                </c:pt>
                <c:pt idx="4">
                  <c:v>May</c:v>
                </c:pt>
                <c:pt idx="5">
                  <c:v>June</c:v>
                </c:pt>
                <c:pt idx="6">
                  <c:v>July </c:v>
                </c:pt>
                <c:pt idx="7">
                  <c:v>Aug</c:v>
                </c:pt>
                <c:pt idx="8">
                  <c:v>Sep</c:v>
                </c:pt>
                <c:pt idx="9">
                  <c:v>Oct</c:v>
                </c:pt>
                <c:pt idx="10">
                  <c:v>Nov</c:v>
                </c:pt>
                <c:pt idx="11">
                  <c:v>Dec</c:v>
                </c:pt>
              </c:strCache>
              <c:extLst/>
            </c:strRef>
          </c:cat>
          <c:val>
            <c:numRef>
              <c:f>Sheet2!$H$2:$H$14</c:f>
              <c:numCache>
                <c:formatCode>General</c:formatCode>
                <c:ptCount val="12"/>
                <c:pt idx="0">
                  <c:v>2.38</c:v>
                </c:pt>
                <c:pt idx="1">
                  <c:v>2.87</c:v>
                </c:pt>
                <c:pt idx="2">
                  <c:v>4.6599999999999993</c:v>
                </c:pt>
                <c:pt idx="3">
                  <c:v>6.38</c:v>
                </c:pt>
                <c:pt idx="4">
                  <c:v>8.7100000000000009</c:v>
                </c:pt>
                <c:pt idx="5">
                  <c:v>9.39</c:v>
                </c:pt>
                <c:pt idx="6">
                  <c:v>9.02</c:v>
                </c:pt>
                <c:pt idx="7">
                  <c:v>8.2800000000000011</c:v>
                </c:pt>
                <c:pt idx="8">
                  <c:v>6.6</c:v>
                </c:pt>
                <c:pt idx="9">
                  <c:v>4.59</c:v>
                </c:pt>
                <c:pt idx="10">
                  <c:v>2.75</c:v>
                </c:pt>
                <c:pt idx="11">
                  <c:v>2.2400000000000002</c:v>
                </c:pt>
              </c:numCache>
              <c:extLst/>
            </c:numRef>
          </c:val>
          <c:smooth val="0"/>
          <c:extLst>
            <c:ext xmlns:c16="http://schemas.microsoft.com/office/drawing/2014/chart" uri="{C3380CC4-5D6E-409C-BE32-E72D297353CC}">
              <c16:uniqueId val="{00000006-B606-43DA-9A76-37861B189899}"/>
            </c:ext>
          </c:extLst>
        </c:ser>
        <c:ser>
          <c:idx val="7"/>
          <c:order val="7"/>
          <c:tx>
            <c:strRef>
              <c:f>Sheet2!$I$1</c:f>
              <c:strCache>
                <c:ptCount val="1"/>
                <c:pt idx="0">
                  <c:v>Pinetop</c:v>
                </c:pt>
              </c:strCache>
            </c:strRef>
          </c:tx>
          <c:spPr>
            <a:ln w="38100" cap="rnd">
              <a:solidFill>
                <a:schemeClr val="accent2">
                  <a:lumMod val="60000"/>
                </a:schemeClr>
              </a:solidFill>
              <a:round/>
            </a:ln>
            <a:effectLst/>
          </c:spPr>
          <c:marker>
            <c:symbol val="none"/>
          </c:marker>
          <c:cat>
            <c:strRef>
              <c:f>Sheet2!$A$2:$A$14</c:f>
              <c:strCache>
                <c:ptCount val="12"/>
                <c:pt idx="0">
                  <c:v>Jan</c:v>
                </c:pt>
                <c:pt idx="1">
                  <c:v>Feb</c:v>
                </c:pt>
                <c:pt idx="2">
                  <c:v>Mar</c:v>
                </c:pt>
                <c:pt idx="3">
                  <c:v>Apr</c:v>
                </c:pt>
                <c:pt idx="4">
                  <c:v>May</c:v>
                </c:pt>
                <c:pt idx="5">
                  <c:v>June</c:v>
                </c:pt>
                <c:pt idx="6">
                  <c:v>July </c:v>
                </c:pt>
                <c:pt idx="7">
                  <c:v>Aug</c:v>
                </c:pt>
                <c:pt idx="8">
                  <c:v>Sep</c:v>
                </c:pt>
                <c:pt idx="9">
                  <c:v>Oct</c:v>
                </c:pt>
                <c:pt idx="10">
                  <c:v>Nov</c:v>
                </c:pt>
                <c:pt idx="11">
                  <c:v>Dec</c:v>
                </c:pt>
              </c:strCache>
              <c:extLst/>
            </c:strRef>
          </c:cat>
          <c:val>
            <c:numRef>
              <c:f>Sheet2!$I$2:$I$14</c:f>
              <c:numCache>
                <c:formatCode>General</c:formatCode>
                <c:ptCount val="12"/>
                <c:pt idx="0">
                  <c:v>1.58</c:v>
                </c:pt>
                <c:pt idx="1">
                  <c:v>1.95</c:v>
                </c:pt>
                <c:pt idx="2">
                  <c:v>2.82</c:v>
                </c:pt>
                <c:pt idx="3">
                  <c:v>4.1899999999999986</c:v>
                </c:pt>
                <c:pt idx="4">
                  <c:v>5.63</c:v>
                </c:pt>
                <c:pt idx="5">
                  <c:v>6.47</c:v>
                </c:pt>
                <c:pt idx="6">
                  <c:v>6.08</c:v>
                </c:pt>
                <c:pt idx="7">
                  <c:v>5.07</c:v>
                </c:pt>
                <c:pt idx="8">
                  <c:v>4.4000000000000004</c:v>
                </c:pt>
                <c:pt idx="9">
                  <c:v>3.61</c:v>
                </c:pt>
                <c:pt idx="10">
                  <c:v>2.34</c:v>
                </c:pt>
                <c:pt idx="11">
                  <c:v>1.47</c:v>
                </c:pt>
              </c:numCache>
              <c:extLst/>
            </c:numRef>
          </c:val>
          <c:smooth val="0"/>
          <c:extLst>
            <c:ext xmlns:c16="http://schemas.microsoft.com/office/drawing/2014/chart" uri="{C3380CC4-5D6E-409C-BE32-E72D297353CC}">
              <c16:uniqueId val="{00000007-B606-43DA-9A76-37861B189899}"/>
            </c:ext>
          </c:extLst>
        </c:ser>
        <c:dLbls>
          <c:showLegendKey val="0"/>
          <c:showVal val="0"/>
          <c:showCatName val="0"/>
          <c:showSerName val="0"/>
          <c:showPercent val="0"/>
          <c:showBubbleSize val="0"/>
        </c:dLbls>
        <c:smooth val="0"/>
        <c:axId val="291814144"/>
        <c:axId val="291817408"/>
      </c:lineChart>
      <c:catAx>
        <c:axId val="291814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291817408"/>
        <c:crosses val="autoZero"/>
        <c:auto val="1"/>
        <c:lblAlgn val="ctr"/>
        <c:lblOffset val="100"/>
        <c:noMultiLvlLbl val="0"/>
      </c:catAx>
      <c:valAx>
        <c:axId val="291817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291814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4000" b="1"/>
              <a:t>Annual Evapotranspiration vs Precipitation</a:t>
            </a:r>
            <a:r>
              <a:rPr lang="en-US" sz="4000" b="1" baseline="0"/>
              <a:t> in Inches</a:t>
            </a:r>
            <a:endParaRPr lang="en-US" sz="4000" b="1"/>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Sheet3!$A$2</c:f>
              <c:strCache>
                <c:ptCount val="1"/>
                <c:pt idx="0">
                  <c:v>Evapotranspiration</c:v>
                </c:pt>
              </c:strCache>
            </c:strRef>
          </c:tx>
          <c:spPr>
            <a:solidFill>
              <a:srgbClr val="FF9900"/>
            </a:solidFill>
            <a:ln>
              <a:noFill/>
            </a:ln>
            <a:effectLst/>
          </c:spPr>
          <c:invertIfNegative val="0"/>
          <c:cat>
            <c:strRef>
              <c:f>Sheet3!$B$1:$H$1</c:f>
              <c:strCache>
                <c:ptCount val="7"/>
                <c:pt idx="0">
                  <c:v>Marana</c:v>
                </c:pt>
                <c:pt idx="1">
                  <c:v>Mesa</c:v>
                </c:pt>
                <c:pt idx="2">
                  <c:v>Chandler</c:v>
                </c:pt>
                <c:pt idx="3">
                  <c:v>Scottsdale</c:v>
                </c:pt>
                <c:pt idx="4">
                  <c:v>Tempe</c:v>
                </c:pt>
                <c:pt idx="5">
                  <c:v>Tucson</c:v>
                </c:pt>
                <c:pt idx="6">
                  <c:v>Phoenix</c:v>
                </c:pt>
              </c:strCache>
            </c:strRef>
          </c:cat>
          <c:val>
            <c:numRef>
              <c:f>Sheet3!$B$2:$H$2</c:f>
              <c:numCache>
                <c:formatCode>General</c:formatCode>
                <c:ptCount val="7"/>
                <c:pt idx="0">
                  <c:v>78.099999999999994</c:v>
                </c:pt>
                <c:pt idx="1">
                  <c:v>67.87</c:v>
                </c:pt>
                <c:pt idx="2">
                  <c:v>67.87</c:v>
                </c:pt>
                <c:pt idx="3">
                  <c:v>67.87</c:v>
                </c:pt>
                <c:pt idx="4">
                  <c:v>67.87</c:v>
                </c:pt>
                <c:pt idx="5">
                  <c:v>69.319999999999993</c:v>
                </c:pt>
                <c:pt idx="6">
                  <c:v>67.87</c:v>
                </c:pt>
              </c:numCache>
            </c:numRef>
          </c:val>
          <c:extLst>
            <c:ext xmlns:c16="http://schemas.microsoft.com/office/drawing/2014/chart" uri="{C3380CC4-5D6E-409C-BE32-E72D297353CC}">
              <c16:uniqueId val="{00000000-8494-4D00-B287-9436059A2B9D}"/>
            </c:ext>
          </c:extLst>
        </c:ser>
        <c:ser>
          <c:idx val="1"/>
          <c:order val="1"/>
          <c:tx>
            <c:strRef>
              <c:f>Sheet3!$A$3</c:f>
              <c:strCache>
                <c:ptCount val="1"/>
                <c:pt idx="0">
                  <c:v>Precipitation</c:v>
                </c:pt>
              </c:strCache>
            </c:strRef>
          </c:tx>
          <c:spPr>
            <a:solidFill>
              <a:srgbClr val="0000FF"/>
            </a:solidFill>
            <a:ln>
              <a:noFill/>
            </a:ln>
            <a:effectLst/>
          </c:spPr>
          <c:invertIfNegative val="0"/>
          <c:cat>
            <c:strRef>
              <c:f>Sheet3!$B$1:$H$1</c:f>
              <c:strCache>
                <c:ptCount val="7"/>
                <c:pt idx="0">
                  <c:v>Marana</c:v>
                </c:pt>
                <c:pt idx="1">
                  <c:v>Mesa</c:v>
                </c:pt>
                <c:pt idx="2">
                  <c:v>Chandler</c:v>
                </c:pt>
                <c:pt idx="3">
                  <c:v>Scottsdale</c:v>
                </c:pt>
                <c:pt idx="4">
                  <c:v>Tempe</c:v>
                </c:pt>
                <c:pt idx="5">
                  <c:v>Tucson</c:v>
                </c:pt>
                <c:pt idx="6">
                  <c:v>Phoenix</c:v>
                </c:pt>
              </c:strCache>
            </c:strRef>
          </c:cat>
          <c:val>
            <c:numRef>
              <c:f>Sheet3!$B$3:$H$3</c:f>
              <c:numCache>
                <c:formatCode>General</c:formatCode>
                <c:ptCount val="7"/>
                <c:pt idx="0">
                  <c:v>10.31</c:v>
                </c:pt>
                <c:pt idx="1">
                  <c:v>9.2299999999999986</c:v>
                </c:pt>
                <c:pt idx="2">
                  <c:v>7.59</c:v>
                </c:pt>
                <c:pt idx="3">
                  <c:v>9.41</c:v>
                </c:pt>
                <c:pt idx="4">
                  <c:v>9.36</c:v>
                </c:pt>
                <c:pt idx="5">
                  <c:v>12.17</c:v>
                </c:pt>
                <c:pt idx="6">
                  <c:v>8.2900000000000009</c:v>
                </c:pt>
              </c:numCache>
            </c:numRef>
          </c:val>
          <c:extLst>
            <c:ext xmlns:c16="http://schemas.microsoft.com/office/drawing/2014/chart" uri="{C3380CC4-5D6E-409C-BE32-E72D297353CC}">
              <c16:uniqueId val="{00000001-8494-4D00-B287-9436059A2B9D}"/>
            </c:ext>
          </c:extLst>
        </c:ser>
        <c:dLbls>
          <c:showLegendKey val="0"/>
          <c:showVal val="0"/>
          <c:showCatName val="0"/>
          <c:showSerName val="0"/>
          <c:showPercent val="0"/>
          <c:showBubbleSize val="0"/>
        </c:dLbls>
        <c:gapWidth val="219"/>
        <c:overlap val="-27"/>
        <c:axId val="291846112"/>
        <c:axId val="291848864"/>
      </c:barChart>
      <c:catAx>
        <c:axId val="29184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crossAx val="291848864"/>
        <c:crosses val="autoZero"/>
        <c:auto val="1"/>
        <c:lblAlgn val="ctr"/>
        <c:lblOffset val="100"/>
        <c:noMultiLvlLbl val="0"/>
      </c:catAx>
      <c:valAx>
        <c:axId val="291848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29184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3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4000" b="1"/>
              <a:t>Phoenix</a:t>
            </a:r>
            <a:r>
              <a:rPr lang="en-US" sz="4000" b="1" baseline="0"/>
              <a:t> Precipitation vs Evapotranspiration</a:t>
            </a:r>
            <a:endParaRPr lang="en-US" sz="4000" b="1"/>
          </a:p>
        </c:rich>
      </c:tx>
      <c:layout>
        <c:manualLayout>
          <c:xMode val="edge"/>
          <c:yMode val="edge"/>
          <c:x val="0.25739132732195702"/>
          <c:y val="1.7554478396242499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Sheet4!$B$2</c:f>
              <c:strCache>
                <c:ptCount val="1"/>
                <c:pt idx="0">
                  <c:v>Evapotranspiration</c:v>
                </c:pt>
              </c:strCache>
            </c:strRef>
          </c:tx>
          <c:spPr>
            <a:ln w="50800" cap="rnd">
              <a:solidFill>
                <a:srgbClr val="FF9900"/>
              </a:solidFill>
              <a:round/>
            </a:ln>
            <a:effectLst/>
          </c:spPr>
          <c:marker>
            <c:symbol val="none"/>
          </c:marker>
          <c:cat>
            <c:strRef>
              <c:f>Sheet4!$A$3:$A$14</c:f>
              <c:strCache>
                <c:ptCount val="12"/>
                <c:pt idx="0">
                  <c:v>Jan</c:v>
                </c:pt>
                <c:pt idx="1">
                  <c:v>Feb</c:v>
                </c:pt>
                <c:pt idx="2">
                  <c:v>Mar</c:v>
                </c:pt>
                <c:pt idx="3">
                  <c:v>Apr</c:v>
                </c:pt>
                <c:pt idx="4">
                  <c:v>May</c:v>
                </c:pt>
                <c:pt idx="5">
                  <c:v>June</c:v>
                </c:pt>
                <c:pt idx="6">
                  <c:v>July </c:v>
                </c:pt>
                <c:pt idx="7">
                  <c:v>Aug</c:v>
                </c:pt>
                <c:pt idx="8">
                  <c:v>Sep</c:v>
                </c:pt>
                <c:pt idx="9">
                  <c:v>Oct</c:v>
                </c:pt>
                <c:pt idx="10">
                  <c:v>Nov</c:v>
                </c:pt>
                <c:pt idx="11">
                  <c:v>Dec</c:v>
                </c:pt>
              </c:strCache>
            </c:strRef>
          </c:cat>
          <c:val>
            <c:numRef>
              <c:f>Sheet4!$B$3:$B$14</c:f>
              <c:numCache>
                <c:formatCode>General</c:formatCode>
                <c:ptCount val="12"/>
                <c:pt idx="0">
                  <c:v>2.38</c:v>
                </c:pt>
                <c:pt idx="1">
                  <c:v>2.87</c:v>
                </c:pt>
                <c:pt idx="2">
                  <c:v>4.6599999999999993</c:v>
                </c:pt>
                <c:pt idx="3">
                  <c:v>6.38</c:v>
                </c:pt>
                <c:pt idx="4">
                  <c:v>8.7100000000000009</c:v>
                </c:pt>
                <c:pt idx="5">
                  <c:v>9.39</c:v>
                </c:pt>
                <c:pt idx="6">
                  <c:v>9.02</c:v>
                </c:pt>
                <c:pt idx="7">
                  <c:v>8.2800000000000011</c:v>
                </c:pt>
                <c:pt idx="8">
                  <c:v>6.6</c:v>
                </c:pt>
                <c:pt idx="9">
                  <c:v>4.59</c:v>
                </c:pt>
                <c:pt idx="10">
                  <c:v>2.75</c:v>
                </c:pt>
                <c:pt idx="11">
                  <c:v>2.2400000000000002</c:v>
                </c:pt>
              </c:numCache>
            </c:numRef>
          </c:val>
          <c:smooth val="0"/>
          <c:extLst>
            <c:ext xmlns:c16="http://schemas.microsoft.com/office/drawing/2014/chart" uri="{C3380CC4-5D6E-409C-BE32-E72D297353CC}">
              <c16:uniqueId val="{00000000-F086-4606-A599-299D70071459}"/>
            </c:ext>
          </c:extLst>
        </c:ser>
        <c:ser>
          <c:idx val="1"/>
          <c:order val="1"/>
          <c:tx>
            <c:strRef>
              <c:f>Sheet4!$C$2</c:f>
              <c:strCache>
                <c:ptCount val="1"/>
                <c:pt idx="0">
                  <c:v>Precipitations</c:v>
                </c:pt>
              </c:strCache>
            </c:strRef>
          </c:tx>
          <c:spPr>
            <a:ln w="44450" cap="rnd">
              <a:solidFill>
                <a:srgbClr val="0000FF"/>
              </a:solidFill>
              <a:round/>
            </a:ln>
            <a:effectLst/>
          </c:spPr>
          <c:marker>
            <c:symbol val="none"/>
          </c:marker>
          <c:cat>
            <c:strRef>
              <c:f>Sheet4!$A$3:$A$14</c:f>
              <c:strCache>
                <c:ptCount val="12"/>
                <c:pt idx="0">
                  <c:v>Jan</c:v>
                </c:pt>
                <c:pt idx="1">
                  <c:v>Feb</c:v>
                </c:pt>
                <c:pt idx="2">
                  <c:v>Mar</c:v>
                </c:pt>
                <c:pt idx="3">
                  <c:v>Apr</c:v>
                </c:pt>
                <c:pt idx="4">
                  <c:v>May</c:v>
                </c:pt>
                <c:pt idx="5">
                  <c:v>June</c:v>
                </c:pt>
                <c:pt idx="6">
                  <c:v>July </c:v>
                </c:pt>
                <c:pt idx="7">
                  <c:v>Aug</c:v>
                </c:pt>
                <c:pt idx="8">
                  <c:v>Sep</c:v>
                </c:pt>
                <c:pt idx="9">
                  <c:v>Oct</c:v>
                </c:pt>
                <c:pt idx="10">
                  <c:v>Nov</c:v>
                </c:pt>
                <c:pt idx="11">
                  <c:v>Dec</c:v>
                </c:pt>
              </c:strCache>
            </c:strRef>
          </c:cat>
          <c:val>
            <c:numRef>
              <c:f>Sheet4!$C$3:$C$14</c:f>
              <c:numCache>
                <c:formatCode>General</c:formatCode>
                <c:ptCount val="12"/>
                <c:pt idx="0">
                  <c:v>0.83</c:v>
                </c:pt>
                <c:pt idx="1">
                  <c:v>0.77</c:v>
                </c:pt>
                <c:pt idx="2">
                  <c:v>1.07</c:v>
                </c:pt>
                <c:pt idx="3">
                  <c:v>0.25</c:v>
                </c:pt>
                <c:pt idx="4">
                  <c:v>0.16</c:v>
                </c:pt>
                <c:pt idx="5">
                  <c:v>0.09</c:v>
                </c:pt>
                <c:pt idx="6">
                  <c:v>0.99</c:v>
                </c:pt>
                <c:pt idx="7">
                  <c:v>0.94</c:v>
                </c:pt>
                <c:pt idx="8">
                  <c:v>0.75</c:v>
                </c:pt>
                <c:pt idx="9">
                  <c:v>0.79</c:v>
                </c:pt>
                <c:pt idx="10">
                  <c:v>0.73</c:v>
                </c:pt>
                <c:pt idx="11">
                  <c:v>0.92</c:v>
                </c:pt>
              </c:numCache>
            </c:numRef>
          </c:val>
          <c:smooth val="0"/>
          <c:extLst>
            <c:ext xmlns:c16="http://schemas.microsoft.com/office/drawing/2014/chart" uri="{C3380CC4-5D6E-409C-BE32-E72D297353CC}">
              <c16:uniqueId val="{00000001-F086-4606-A599-299D70071459}"/>
            </c:ext>
          </c:extLst>
        </c:ser>
        <c:dLbls>
          <c:showLegendKey val="0"/>
          <c:showVal val="0"/>
          <c:showCatName val="0"/>
          <c:showSerName val="0"/>
          <c:showPercent val="0"/>
          <c:showBubbleSize val="0"/>
        </c:dLbls>
        <c:smooth val="0"/>
        <c:axId val="291883424"/>
        <c:axId val="291886176"/>
      </c:lineChart>
      <c:catAx>
        <c:axId val="291883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crossAx val="291886176"/>
        <c:crosses val="autoZero"/>
        <c:auto val="1"/>
        <c:lblAlgn val="ctr"/>
        <c:lblOffset val="100"/>
        <c:noMultiLvlLbl val="0"/>
      </c:catAx>
      <c:valAx>
        <c:axId val="291886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291883424"/>
        <c:crosses val="autoZero"/>
        <c:crossBetween val="between"/>
      </c:valAx>
      <c:spPr>
        <a:noFill/>
        <a:ln>
          <a:noFill/>
        </a:ln>
        <a:effectLst/>
      </c:spPr>
    </c:plotArea>
    <c:legend>
      <c:legendPos val="b"/>
      <c:layout>
        <c:manualLayout>
          <c:xMode val="edge"/>
          <c:yMode val="edge"/>
          <c:x val="0.32108595340910701"/>
          <c:y val="0.94556774599837301"/>
          <c:w val="0.34349050681020776"/>
          <c:h val="5.2152380295859398E-2"/>
        </c:manualLayout>
      </c:layout>
      <c:overlay val="0"/>
      <c:spPr>
        <a:noFill/>
        <a:ln>
          <a:noFill/>
        </a:ln>
        <a:effectLst/>
      </c:spPr>
      <c:txPr>
        <a:bodyPr rot="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06CB12-2BC2-4954-8756-E45B73ACBDF3}" type="datetimeFigureOut">
              <a:rPr lang="en-US" smtClean="0"/>
              <a:t>8/19/2025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165924-2DD0-490F-8CAB-16083601089E}" type="slidenum">
              <a:rPr lang="en-US" smtClean="0"/>
              <a:t>‹#›</a:t>
            </a:fld>
            <a:endParaRPr lang="en-US"/>
          </a:p>
        </p:txBody>
      </p:sp>
    </p:spTree>
    <p:extLst>
      <p:ext uri="{BB962C8B-B14F-4D97-AF65-F5344CB8AC3E}">
        <p14:creationId xmlns:p14="http://schemas.microsoft.com/office/powerpoint/2010/main" val="3868105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rrc.arizona.edu/resources/arizona-water-factsheet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has.concord.org/groundwater-movement.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Review:</a:t>
            </a:r>
            <a:r>
              <a:rPr lang="en-US"/>
              <a:t> Have students take out their desert/forest coloring page. Ask them to think, pair, share about how water moves from one place to another in the picture. Ask them to generate a list of transfers using the Cause and Effect biome page.  </a:t>
            </a:r>
          </a:p>
          <a:p>
            <a:endParaRPr lang="en-US"/>
          </a:p>
          <a:p>
            <a:r>
              <a:rPr lang="en-US" b="1"/>
              <a:t>Engage:</a:t>
            </a:r>
            <a:r>
              <a:rPr lang="en-US"/>
              <a:t> Generate a list of cause-and-effect water transfers on the board/smart board. Ask students if they think water moves from plants into the air. Tell them that they are going to do an experiment to find out and ask them to write down their prediction.  </a:t>
            </a: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52A-EC10-0D42-BD0F-200D846462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0217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7309D-8EB0-239B-E610-6BBFE0BB8A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F7F9AA-5ED7-52D4-A1AF-46D0B81BDE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A29BDF-1342-8A1B-2110-5EE1907719C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What does this mean for your local water cycle and climate? It means we need to be smart about the water we have </a:t>
            </a:r>
            <a:endParaRPr lang="en-US"/>
          </a:p>
          <a:p>
            <a:endParaRPr lang="en-US"/>
          </a:p>
          <a:p>
            <a:r>
              <a:rPr lang="en-US" b="1"/>
              <a:t>Elaborate:</a:t>
            </a:r>
            <a:r>
              <a:rPr lang="en-US"/>
              <a:t> Find your county factsheet and discuss what it means in a small group.</a:t>
            </a:r>
            <a:r>
              <a:rPr lang="en-US">
                <a:hlinkClick r:id="rId3"/>
              </a:rPr>
              <a:t> </a:t>
            </a:r>
            <a:r>
              <a:rPr lang="en-US">
                <a:solidFill>
                  <a:srgbClr val="0000FF"/>
                </a:solidFill>
                <a:hlinkClick r:id="rId3"/>
              </a:rPr>
              <a:t>https://wrrc.arizona.edu/resources/arizona-water-factsheets</a:t>
            </a:r>
            <a:r>
              <a:rPr lang="en-US"/>
              <a:t>  </a:t>
            </a:r>
            <a:endParaRPr lang="en-US">
              <a:ea typeface="Calibri"/>
              <a:cs typeface="Calibri"/>
            </a:endParaRPr>
          </a:p>
          <a:p>
            <a:endParaRPr lang="en-US">
              <a:ea typeface="Calibri"/>
              <a:cs typeface="Calibri"/>
            </a:endParaRPr>
          </a:p>
          <a:p>
            <a:r>
              <a:rPr lang="en-US" b="1"/>
              <a:t>Evaluate: </a:t>
            </a:r>
            <a:r>
              <a:rPr lang="en-US"/>
              <a:t>Graph analysis questions. </a:t>
            </a:r>
            <a:endParaRPr lang="en-US">
              <a:ea typeface="Calibri"/>
              <a:cs typeface="Calibri"/>
            </a:endParaRPr>
          </a:p>
        </p:txBody>
      </p:sp>
      <p:sp>
        <p:nvSpPr>
          <p:cNvPr id="4" name="Slide Number Placeholder 3">
            <a:extLst>
              <a:ext uri="{FF2B5EF4-FFF2-40B4-BE49-F238E27FC236}">
                <a16:creationId xmlns:a16="http://schemas.microsoft.com/office/drawing/2014/main" id="{62B94B0D-6A27-7412-7CA6-5BBCB02509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52A-EC10-0D42-BD0F-200D846462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761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a:t>This is a great way to get students to start to think about groundwater and how water is moving beneath our feet!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a:p>
          <a:p>
            <a:pPr marL="0" marR="0" indent="0" algn="l" defTabSz="914400" rtl="0" eaLnBrk="1" fontAlgn="auto" latinLnBrk="0" hangingPunct="1">
              <a:lnSpc>
                <a:spcPct val="100000"/>
              </a:lnSpc>
              <a:spcBef>
                <a:spcPts val="0"/>
              </a:spcBef>
              <a:spcAft>
                <a:spcPts val="0"/>
              </a:spcAft>
              <a:buClrTx/>
              <a:buSzTx/>
              <a:buFontTx/>
              <a:buNone/>
              <a:tabLst/>
              <a:defRPr/>
            </a:pPr>
            <a:r>
              <a:rPr lang="en-US" sz="1200" b="1"/>
              <a:t>3 or four students are water molecules, everyone else are different sized earth materials. Water</a:t>
            </a:r>
            <a:r>
              <a:rPr lang="en-US" sz="1200" b="1" baseline="0"/>
              <a:t> molecule students move through earth material students.</a:t>
            </a:r>
            <a:endParaRPr lang="en-US" sz="1200" b="1">
              <a:ea typeface="Calibri"/>
              <a:cs typeface="Calibri"/>
            </a:endParaRPr>
          </a:p>
          <a:p>
            <a:endParaRPr lang="en-US"/>
          </a:p>
          <a:p>
            <a:pPr marL="171450" indent="-171450">
              <a:buFont typeface="Arial" panose="020B0604020202020204" pitchFamily="34" charset="0"/>
              <a:buChar char="•"/>
            </a:pPr>
            <a:r>
              <a:rPr lang="en-US"/>
              <a:t>Water movement through</a:t>
            </a:r>
            <a:r>
              <a:rPr lang="en-US" baseline="0"/>
              <a:t> gravel – hands outstretched</a:t>
            </a:r>
            <a:endParaRPr lang="en-US" baseline="0">
              <a:ea typeface="Calibri"/>
              <a:cs typeface="Calibri"/>
            </a:endParaRPr>
          </a:p>
          <a:p>
            <a:pPr marL="171450" indent="-171450">
              <a:buFont typeface="Arial" panose="020B0604020202020204" pitchFamily="34" charset="0"/>
              <a:buChar char="•"/>
            </a:pPr>
            <a:r>
              <a:rPr lang="en-US" baseline="0"/>
              <a:t>Water movement through sand – elbows out w/ hands on hips</a:t>
            </a:r>
          </a:p>
          <a:p>
            <a:pPr marL="171450" indent="-171450">
              <a:buFont typeface="Arial" panose="020B0604020202020204" pitchFamily="34" charset="0"/>
              <a:buChar char="•"/>
            </a:pPr>
            <a:r>
              <a:rPr lang="en-US" baseline="0"/>
              <a:t>Water movement through clay – arms pressed to side</a:t>
            </a:r>
          </a:p>
          <a:p>
            <a:pPr marL="171450" indent="-171450">
              <a:buFont typeface="Arial" panose="020B0604020202020204" pitchFamily="34" charset="0"/>
              <a:buChar char="•"/>
            </a:pPr>
            <a:endParaRPr lang="en-US" baseline="0"/>
          </a:p>
          <a:p>
            <a:pPr marL="171450" indent="-171450">
              <a:buFont typeface="Arial" panose="020B0604020202020204" pitchFamily="34" charset="0"/>
              <a:buChar char="•"/>
            </a:pPr>
            <a:r>
              <a:rPr lang="en-US" baseline="0"/>
              <a:t>Online model – choose compare permeabilities template but fun to play with all the options. </a:t>
            </a:r>
            <a:r>
              <a:rPr lang="en-US">
                <a:hlinkClick r:id="rId3"/>
              </a:rPr>
              <a:t>Groundwater Movement - High-Adventure Science Interactive</a:t>
            </a:r>
            <a:endParaRPr lang="en-US" baseline="0">
              <a:hlinkClick r:id="rId3"/>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52A-EC10-0D42-BD0F-200D846462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171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You can also set it up as a classroom observation, if not all students are able to do it, or it can also be done in pairs or table groups (depends on your resources).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Demonstrate earth material tubes or something like it!</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52A-EC10-0D42-BD0F-200D846462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2622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predictions before you start this part of the activity…</a:t>
            </a:r>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52A-EC10-0D42-BD0F-200D846462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2091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Have teachers put answers in chat or unmute and share!</a:t>
            </a:r>
          </a:p>
          <a:p>
            <a:endParaRPr lang="en-US"/>
          </a:p>
          <a:p>
            <a:r>
              <a:rPr lang="en-US"/>
              <a:t>No, water is moving through the </a:t>
            </a:r>
            <a:r>
              <a:rPr lang="en-US" b="1"/>
              <a:t>pores or spaces </a:t>
            </a:r>
            <a:r>
              <a:rPr lang="en-US"/>
              <a:t>between the materials, not the actual materials themselves. </a:t>
            </a:r>
          </a:p>
          <a:p>
            <a:pPr marL="171450" indent="-171450">
              <a:buFontTx/>
              <a:buChar char="-"/>
            </a:pPr>
            <a:r>
              <a:rPr lang="en-US"/>
              <a:t>Even though when we observed the sand getting wet, it looked like it was soaking up the water, but do rocks soak up water? No! What is sand – just tiny rocks. So the water is moving through the spaces and pores, and if the spaces between the materials are smaller, than the water moves slower. </a:t>
            </a:r>
          </a:p>
          <a:p>
            <a:pPr marL="171450" indent="-171450">
              <a:buFontTx/>
              <a:buChar char="-"/>
            </a:pPr>
            <a:r>
              <a:rPr lang="en-US"/>
              <a:t>- Why did the water move down in the first place? </a:t>
            </a:r>
            <a:r>
              <a:rPr lang="en-US" b="1"/>
              <a:t>GRAVITY</a:t>
            </a:r>
          </a:p>
          <a:p>
            <a:pPr marL="0" indent="0">
              <a:buFontTx/>
              <a:buNone/>
            </a:pPr>
            <a:r>
              <a:rPr lang="en-US"/>
              <a:t>Permeable – water can freely move between and through the spaces/pores of a material</a:t>
            </a:r>
          </a:p>
          <a:p>
            <a:pPr marL="0" indent="0">
              <a:buFontTx/>
              <a:buNone/>
            </a:pPr>
            <a:r>
              <a:rPr lang="en-US"/>
              <a:t>GROUNDWATER – it is the largest source of fresh water on Earth – it’s kind of a big deal. We will learn more about it at the festival and in later lessons.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52A-EC10-0D42-BD0F-200D846462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9266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a:buNone/>
            </a:pPr>
            <a:r>
              <a:rPr lang="en-US" baseline="0"/>
              <a:t>How does water get into the plant? What form of water goes into the roots? Liquid.</a:t>
            </a:r>
          </a:p>
          <a:p>
            <a:pPr marL="457200" lvl="1" indent="0">
              <a:buFont typeface="Arial"/>
              <a:buNone/>
            </a:pPr>
            <a:r>
              <a:rPr lang="en-US" baseline="0"/>
              <a:t>What causes the heat energy? The sun – it is the driver of water moving through the plant. </a:t>
            </a:r>
          </a:p>
          <a:p>
            <a:pPr marL="457200" lvl="1" indent="0">
              <a:buFont typeface="Arial"/>
              <a:buNone/>
            </a:pPr>
            <a:r>
              <a:rPr lang="en-US" baseline="0"/>
              <a:t> And then how does it get out? Evaporates out through the leaves…</a:t>
            </a:r>
          </a:p>
          <a:p>
            <a:pPr marL="457200" lvl="1" indent="0">
              <a:buFont typeface="Arial"/>
              <a:buNone/>
            </a:pPr>
            <a:endParaRPr lang="en-US" baseline="0"/>
          </a:p>
          <a:p>
            <a:pPr marL="457200" lvl="1" indent="0">
              <a:buFont typeface="Arial"/>
              <a:buNone/>
            </a:pPr>
            <a:r>
              <a:rPr lang="en-US" baseline="0"/>
              <a:t>Do you think that water is potable? </a:t>
            </a:r>
          </a:p>
          <a:p>
            <a:pPr marL="457200" lvl="1" indent="0">
              <a:buFont typeface="Arial"/>
              <a:buNone/>
            </a:pPr>
            <a:endParaRPr lang="en-US" baseline="0"/>
          </a:p>
          <a:p>
            <a:pPr marL="457200" lvl="1" indent="0">
              <a:buFont typeface="Arial"/>
              <a:buNone/>
            </a:pPr>
            <a:r>
              <a:rPr lang="en-US" baseline="0"/>
              <a:t>Move to next slide after “Do you know what this process is called?”</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52A-EC10-0D42-BD0F-200D846462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2965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form is the water when it leaves the plant?  We don’t usually see it because it is a gas. But by collecting it in the bag, we can see the moisture back in the form of a liquid.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Capillary action happens when the sun heats up the water molecules on the plant’s surface and changes it to a gas, it also pulls the next molecules up through the plant due to water sticking to itself and to other things (very important property of water). </a:t>
            </a:r>
            <a:r>
              <a:rPr lang="en-US" baseline="0"/>
              <a:t>Water sticks to itself (cohesion) and other things (adhesion – clouds)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52A-EC10-0D42-BD0F-200D846462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493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a:buNone/>
            </a:pPr>
            <a:r>
              <a:rPr lang="en-US" baseline="0"/>
              <a:t>This is where you can do some fun math! And this is where you can tie in so many other topics too, like adaptations of plants, and really have the students explore and think about why different types of plants would release more water than others. Why we would want to plant certain plants that can survive in the desert (native and drought tolerant). </a:t>
            </a:r>
          </a:p>
          <a:p>
            <a:pPr marL="457200" lvl="1" indent="0">
              <a:buFont typeface="Arial"/>
              <a:buNone/>
            </a:pPr>
            <a:endParaRPr lang="en-US" baseline="0"/>
          </a:p>
          <a:p>
            <a:pPr marL="457200" lvl="1" indent="0">
              <a:buFont typeface="Arial"/>
              <a:buNone/>
            </a:pPr>
            <a:r>
              <a:rPr lang="en-US" baseline="0"/>
              <a:t>Transpiration is invisible, but a very important part of the water cycle.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52A-EC10-0D42-BD0F-200D846462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058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Read slide first – </a:t>
            </a:r>
            <a:r>
              <a:rPr lang="en-US" sz="1200" b="0" kern="1200">
                <a:solidFill>
                  <a:schemeClr val="tx1"/>
                </a:solidFill>
                <a:effectLst/>
                <a:latin typeface="+mn-lt"/>
                <a:ea typeface="+mn-ea"/>
                <a:cs typeface="+mn-cs"/>
              </a:rPr>
              <a:t>water goes from a liquid into a gas – water vapor. </a:t>
            </a:r>
            <a:r>
              <a:rPr lang="en-US" sz="1200" b="1" kern="1200">
                <a:solidFill>
                  <a:schemeClr val="tx1"/>
                </a:solidFill>
                <a:effectLst/>
                <a:latin typeface="+mn-lt"/>
                <a:ea typeface="+mn-ea"/>
                <a:cs typeface="+mn-cs"/>
              </a:rPr>
              <a:t>then say what do we get when we combine these two processes?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Evapotranspiration – </a:t>
            </a:r>
            <a:r>
              <a:rPr lang="en-US" sz="1200" b="0" kern="1200">
                <a:solidFill>
                  <a:schemeClr val="tx1"/>
                </a:solidFill>
                <a:effectLst/>
                <a:latin typeface="+mn-lt"/>
                <a:ea typeface="+mn-ea"/>
                <a:cs typeface="+mn-cs"/>
              </a:rPr>
              <a:t>combining evaporation and transpiration together, which means it is all the water that’s coming off the soil. Overall </a:t>
            </a:r>
            <a:r>
              <a:rPr lang="en-US" b="0" i="0">
                <a:solidFill>
                  <a:srgbClr val="BDC1C6"/>
                </a:solidFill>
                <a:effectLst/>
                <a:latin typeface="Roboto" panose="02000000000000000000" pitchFamily="2" charset="0"/>
              </a:rPr>
              <a:t>Evapotranspiration is an important process in the water cycle because it is responsible for a substantial amount of the atmosphere's water vapor. Without that input of water vapor, clouds couldn't form and precipitation wouldn’t fall.</a:t>
            </a:r>
            <a:endParaRPr lang="en-US" sz="1200" b="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So we are going to look at some climate tables.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More info if needed: They measure evapotranspiration in different ways, but one scientific instrument mainly used by farmers is called an </a:t>
            </a:r>
            <a:r>
              <a:rPr lang="en-US" sz="1200" b="1" kern="1200">
                <a:solidFill>
                  <a:schemeClr val="tx1"/>
                </a:solidFill>
                <a:effectLst/>
                <a:latin typeface="+mn-lt"/>
                <a:ea typeface="+mn-ea"/>
                <a:cs typeface="+mn-cs"/>
              </a:rPr>
              <a:t>atmometer</a:t>
            </a:r>
            <a:r>
              <a:rPr lang="en-US" sz="1200" b="0" kern="1200">
                <a:solidFill>
                  <a:schemeClr val="tx1"/>
                </a:solidFill>
                <a:effectLst/>
                <a:latin typeface="+mn-lt"/>
                <a:ea typeface="+mn-ea"/>
                <a:cs typeface="+mn-cs"/>
              </a:rPr>
              <a:t> and is usually used with alfalfa crops or grasses, to get the data for different areas. Another measuring device is called a lysimeter.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52A-EC10-0D42-BD0F-200D846462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4678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78d9035bb8_1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78d9035bb8_1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Have your students make sure to add evaporation/transpiration, precipitation, and percolation to their water cycle diagram and maybe even show how water might flow with arrows?</a:t>
            </a:r>
            <a:endParaRPr/>
          </a:p>
        </p:txBody>
      </p:sp>
    </p:spTree>
    <p:extLst>
      <p:ext uri="{BB962C8B-B14F-4D97-AF65-F5344CB8AC3E}">
        <p14:creationId xmlns:p14="http://schemas.microsoft.com/office/powerpoint/2010/main" val="4201841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Set up this activity while you do the rest of the lesson, and so it can sit in the sun for at least an hour.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52A-EC10-0D42-BD0F-200D846462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907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Put answers in chat!</a:t>
            </a:r>
          </a:p>
          <a:p>
            <a:r>
              <a:rPr lang="en-US"/>
              <a:t>River, Lake, Ocean, Clouds, Glacier, Soil, Groundwater, Animals, Plants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52A-EC10-0D42-BD0F-200D846462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3501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Because when we live in a desert the climate and weather is a specific way. And this has an effect on the water that we have. </a:t>
            </a:r>
          </a:p>
          <a:p>
            <a:endParaRPr lang="en-US"/>
          </a:p>
          <a:p>
            <a:r>
              <a:rPr lang="en-US"/>
              <a:t>Our climate and weather play an important role in regards to what does happen to the moisture we have here in Arizona…</a:t>
            </a: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52A-EC10-0D42-BD0F-200D846462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6089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5FC4E-3DDA-ABB9-6F0C-B83D166574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929462-6A22-0B96-8E11-216A934D8A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080234-E911-2757-904D-A492495C496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Notice inches of rainfall, what is our max?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Note this is over the year</a:t>
            </a:r>
          </a:p>
          <a:p>
            <a:endParaRPr lang="en-US"/>
          </a:p>
        </p:txBody>
      </p:sp>
      <p:sp>
        <p:nvSpPr>
          <p:cNvPr id="4" name="Slide Number Placeholder 3">
            <a:extLst>
              <a:ext uri="{FF2B5EF4-FFF2-40B4-BE49-F238E27FC236}">
                <a16:creationId xmlns:a16="http://schemas.microsoft.com/office/drawing/2014/main" id="{A420458A-AC2D-D4C4-743F-9C5ED87E63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52A-EC10-0D42-BD0F-200D846462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77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E435E-1FFB-D508-B170-E8A0F08558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F84793-1D15-5060-B8B3-A3BD7DFB0F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9A8DBE-2E1F-F28B-DB83-19C11EE26A2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now looking at the same data but monthly. What do we notice about this graph… there is some consistency among all locations dependent on time of year (winter months, monsoon months), but some places definitely get more rain than others</a:t>
            </a:r>
          </a:p>
          <a:p>
            <a:endParaRPr lang="en-US"/>
          </a:p>
        </p:txBody>
      </p:sp>
      <p:sp>
        <p:nvSpPr>
          <p:cNvPr id="4" name="Slide Number Placeholder 3">
            <a:extLst>
              <a:ext uri="{FF2B5EF4-FFF2-40B4-BE49-F238E27FC236}">
                <a16:creationId xmlns:a16="http://schemas.microsoft.com/office/drawing/2014/main" id="{D15EE831-9BA4-A89B-544A-DCA4D0647F8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52A-EC10-0D42-BD0F-200D846462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583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D882D-1FD2-AB17-6F6F-BCA417C8F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451496-7DD3-58A5-D719-5FD9E925B4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885089-C9B2-F78D-BC57-6CAC6690E73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Notice max especially when compared to our rainfall max (only 12 inches in Tucson) </a:t>
            </a:r>
          </a:p>
          <a:p>
            <a:endParaRPr lang="en-US"/>
          </a:p>
        </p:txBody>
      </p:sp>
      <p:sp>
        <p:nvSpPr>
          <p:cNvPr id="4" name="Slide Number Placeholder 3">
            <a:extLst>
              <a:ext uri="{FF2B5EF4-FFF2-40B4-BE49-F238E27FC236}">
                <a16:creationId xmlns:a16="http://schemas.microsoft.com/office/drawing/2014/main" id="{7F4E7B43-3251-2022-9DC6-436F1EC20C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52A-EC10-0D42-BD0F-200D846462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7312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3E375-E9F1-EBFD-90A2-B2348BA3A6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E369A7-3F8B-7956-77C6-C59F3427F1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0D5E13-B151-258E-F7DF-DB1185D6845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 don’t have as much data for all the specific places, but we can still see the overall trend of when </a:t>
            </a:r>
            <a:r>
              <a:rPr lang="en-US" err="1"/>
              <a:t>evapotransporation</a:t>
            </a:r>
            <a:r>
              <a:rPr lang="en-US"/>
              <a:t> happens the most… summer/hotter months</a:t>
            </a:r>
          </a:p>
          <a:p>
            <a:endParaRPr lang="en-US"/>
          </a:p>
        </p:txBody>
      </p:sp>
      <p:sp>
        <p:nvSpPr>
          <p:cNvPr id="4" name="Slide Number Placeholder 3">
            <a:extLst>
              <a:ext uri="{FF2B5EF4-FFF2-40B4-BE49-F238E27FC236}">
                <a16:creationId xmlns:a16="http://schemas.microsoft.com/office/drawing/2014/main" id="{D4DFCA23-1D7F-EB8F-FCDF-30C9D0AED5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52A-EC10-0D42-BD0F-200D846462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996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9E083-4A2C-F6DB-0A09-C592F16B6E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75EDC7-F2CC-C64F-3C0A-3BA8A34DBD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6A969C-B09A-82E2-A895-B66473831F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We get a lot more evapotranspiration then we get precipitation… so what does this say about our climate? If you were an alien and looked at this data, what would you expect the climate to be like in Arizona? What kind of plants would you expect to find?  this is going to be a very dry place – a desert, it isn’t that we don’t get rain or precipitation, but that our Evapotranspiration is much higher than our precipitation. About 7 x more …</a:t>
            </a:r>
          </a:p>
          <a:p>
            <a:endParaRPr lang="en-US"/>
          </a:p>
        </p:txBody>
      </p:sp>
      <p:sp>
        <p:nvSpPr>
          <p:cNvPr id="4" name="Slide Number Placeholder 3">
            <a:extLst>
              <a:ext uri="{FF2B5EF4-FFF2-40B4-BE49-F238E27FC236}">
                <a16:creationId xmlns:a16="http://schemas.microsoft.com/office/drawing/2014/main" id="{9C70991B-190E-F54B-FF43-F46580AF1DA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52A-EC10-0D42-BD0F-200D846462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18379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861B1E77-13BE-7D4A-8730-1445E7507836}"/>
              </a:ext>
            </a:extLst>
          </p:cNvPr>
          <p:cNvSpPr/>
          <p:nvPr/>
        </p:nvSpPr>
        <p:spPr>
          <a:xfrm>
            <a:off x="-2988" y="0"/>
            <a:ext cx="12192000" cy="5366344"/>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sz="1200"/>
          </a:p>
        </p:txBody>
      </p:sp>
      <p:sp>
        <p:nvSpPr>
          <p:cNvPr id="10" name="object 10">
            <a:extLst>
              <a:ext uri="{FF2B5EF4-FFF2-40B4-BE49-F238E27FC236}">
                <a16:creationId xmlns:a16="http://schemas.microsoft.com/office/drawing/2014/main" id="{939ABE26-0F6D-4A49-89F5-5A7D243BD93A}"/>
              </a:ext>
            </a:extLst>
          </p:cNvPr>
          <p:cNvSpPr/>
          <p:nvPr/>
        </p:nvSpPr>
        <p:spPr>
          <a:xfrm>
            <a:off x="-302684" y="6858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grpSp>
        <p:nvGrpSpPr>
          <p:cNvPr id="12" name="Group 11">
            <a:extLst>
              <a:ext uri="{FF2B5EF4-FFF2-40B4-BE49-F238E27FC236}">
                <a16:creationId xmlns:a16="http://schemas.microsoft.com/office/drawing/2014/main" id="{AEAB83CA-72A0-5B43-A0E5-5630BADF85AA}"/>
              </a:ext>
            </a:extLst>
          </p:cNvPr>
          <p:cNvGrpSpPr/>
          <p:nvPr/>
        </p:nvGrpSpPr>
        <p:grpSpPr>
          <a:xfrm rot="10800000">
            <a:off x="582270" y="5882115"/>
            <a:ext cx="2036411" cy="49212"/>
            <a:chOff x="9759603" y="5883440"/>
            <a:chExt cx="3054617" cy="73818"/>
          </a:xfrm>
        </p:grpSpPr>
        <p:pic>
          <p:nvPicPr>
            <p:cNvPr id="13" name="object 10">
              <a:extLst>
                <a:ext uri="{FF2B5EF4-FFF2-40B4-BE49-F238E27FC236}">
                  <a16:creationId xmlns:a16="http://schemas.microsoft.com/office/drawing/2014/main" id="{2693B781-C17F-D046-A1CC-47D60FE5146A}"/>
                </a:ext>
              </a:extLst>
            </p:cNvPr>
            <p:cNvPicPr/>
            <p:nvPr/>
          </p:nvPicPr>
          <p:blipFill>
            <a:blip r:embed="rId2" cstate="print"/>
            <a:stretch>
              <a:fillRect/>
            </a:stretch>
          </p:blipFill>
          <p:spPr>
            <a:xfrm>
              <a:off x="9759603" y="5883440"/>
              <a:ext cx="74502" cy="73818"/>
            </a:xfrm>
            <a:prstGeom prst="rect">
              <a:avLst/>
            </a:prstGeom>
          </p:spPr>
        </p:pic>
        <p:pic>
          <p:nvPicPr>
            <p:cNvPr id="14" name="object 11">
              <a:extLst>
                <a:ext uri="{FF2B5EF4-FFF2-40B4-BE49-F238E27FC236}">
                  <a16:creationId xmlns:a16="http://schemas.microsoft.com/office/drawing/2014/main" id="{81CF6986-F671-0946-95B5-782E2DE8F3AB}"/>
                </a:ext>
              </a:extLst>
            </p:cNvPr>
            <p:cNvPicPr/>
            <p:nvPr/>
          </p:nvPicPr>
          <p:blipFill>
            <a:blip r:embed="rId3" cstate="print"/>
            <a:stretch>
              <a:fillRect/>
            </a:stretch>
          </p:blipFill>
          <p:spPr>
            <a:xfrm>
              <a:off x="9908609" y="5883440"/>
              <a:ext cx="74502" cy="73818"/>
            </a:xfrm>
            <a:prstGeom prst="rect">
              <a:avLst/>
            </a:prstGeom>
          </p:spPr>
        </p:pic>
        <p:pic>
          <p:nvPicPr>
            <p:cNvPr id="15" name="object 12">
              <a:extLst>
                <a:ext uri="{FF2B5EF4-FFF2-40B4-BE49-F238E27FC236}">
                  <a16:creationId xmlns:a16="http://schemas.microsoft.com/office/drawing/2014/main" id="{764B46D8-1F50-A548-968A-E9E3228B30A3}"/>
                </a:ext>
              </a:extLst>
            </p:cNvPr>
            <p:cNvPicPr/>
            <p:nvPr/>
          </p:nvPicPr>
          <p:blipFill>
            <a:blip r:embed="rId3" cstate="print"/>
            <a:stretch>
              <a:fillRect/>
            </a:stretch>
          </p:blipFill>
          <p:spPr>
            <a:xfrm>
              <a:off x="10057615" y="5883440"/>
              <a:ext cx="74502" cy="73818"/>
            </a:xfrm>
            <a:prstGeom prst="rect">
              <a:avLst/>
            </a:prstGeom>
          </p:spPr>
        </p:pic>
        <p:pic>
          <p:nvPicPr>
            <p:cNvPr id="16" name="object 13">
              <a:extLst>
                <a:ext uri="{FF2B5EF4-FFF2-40B4-BE49-F238E27FC236}">
                  <a16:creationId xmlns:a16="http://schemas.microsoft.com/office/drawing/2014/main" id="{AB512040-F728-8240-883B-7D508A9A9DD1}"/>
                </a:ext>
              </a:extLst>
            </p:cNvPr>
            <p:cNvPicPr/>
            <p:nvPr/>
          </p:nvPicPr>
          <p:blipFill>
            <a:blip r:embed="rId2" cstate="print"/>
            <a:stretch>
              <a:fillRect/>
            </a:stretch>
          </p:blipFill>
          <p:spPr>
            <a:xfrm>
              <a:off x="10206621" y="5883440"/>
              <a:ext cx="74502" cy="73818"/>
            </a:xfrm>
            <a:prstGeom prst="rect">
              <a:avLst/>
            </a:prstGeom>
          </p:spPr>
        </p:pic>
        <p:pic>
          <p:nvPicPr>
            <p:cNvPr id="17" name="object 14">
              <a:extLst>
                <a:ext uri="{FF2B5EF4-FFF2-40B4-BE49-F238E27FC236}">
                  <a16:creationId xmlns:a16="http://schemas.microsoft.com/office/drawing/2014/main" id="{8A1EE0CB-CF08-824E-A3CD-3B86EB85CB08}"/>
                </a:ext>
              </a:extLst>
            </p:cNvPr>
            <p:cNvPicPr/>
            <p:nvPr/>
          </p:nvPicPr>
          <p:blipFill>
            <a:blip r:embed="rId2" cstate="print"/>
            <a:stretch>
              <a:fillRect/>
            </a:stretch>
          </p:blipFill>
          <p:spPr>
            <a:xfrm>
              <a:off x="10355626" y="5883440"/>
              <a:ext cx="74502" cy="73818"/>
            </a:xfrm>
            <a:prstGeom prst="rect">
              <a:avLst/>
            </a:prstGeom>
          </p:spPr>
        </p:pic>
        <p:pic>
          <p:nvPicPr>
            <p:cNvPr id="18" name="object 15">
              <a:extLst>
                <a:ext uri="{FF2B5EF4-FFF2-40B4-BE49-F238E27FC236}">
                  <a16:creationId xmlns:a16="http://schemas.microsoft.com/office/drawing/2014/main" id="{6159E075-1A87-0A41-B97E-78AD1AC03821}"/>
                </a:ext>
              </a:extLst>
            </p:cNvPr>
            <p:cNvPicPr/>
            <p:nvPr/>
          </p:nvPicPr>
          <p:blipFill>
            <a:blip r:embed="rId3" cstate="print"/>
            <a:stretch>
              <a:fillRect/>
            </a:stretch>
          </p:blipFill>
          <p:spPr>
            <a:xfrm>
              <a:off x="10504632" y="5883440"/>
              <a:ext cx="74502" cy="73818"/>
            </a:xfrm>
            <a:prstGeom prst="rect">
              <a:avLst/>
            </a:prstGeom>
          </p:spPr>
        </p:pic>
        <p:pic>
          <p:nvPicPr>
            <p:cNvPr id="19" name="object 16">
              <a:extLst>
                <a:ext uri="{FF2B5EF4-FFF2-40B4-BE49-F238E27FC236}">
                  <a16:creationId xmlns:a16="http://schemas.microsoft.com/office/drawing/2014/main" id="{FCADBA37-9D17-D84A-8001-2F1DC761A712}"/>
                </a:ext>
              </a:extLst>
            </p:cNvPr>
            <p:cNvPicPr/>
            <p:nvPr/>
          </p:nvPicPr>
          <p:blipFill>
            <a:blip r:embed="rId2" cstate="print"/>
            <a:stretch>
              <a:fillRect/>
            </a:stretch>
          </p:blipFill>
          <p:spPr>
            <a:xfrm>
              <a:off x="10653638" y="5883440"/>
              <a:ext cx="74502" cy="73818"/>
            </a:xfrm>
            <a:prstGeom prst="rect">
              <a:avLst/>
            </a:prstGeom>
          </p:spPr>
        </p:pic>
        <p:pic>
          <p:nvPicPr>
            <p:cNvPr id="20" name="object 17">
              <a:extLst>
                <a:ext uri="{FF2B5EF4-FFF2-40B4-BE49-F238E27FC236}">
                  <a16:creationId xmlns:a16="http://schemas.microsoft.com/office/drawing/2014/main" id="{D6BA6CE5-2399-D04A-B90E-6CCC2503C365}"/>
                </a:ext>
              </a:extLst>
            </p:cNvPr>
            <p:cNvPicPr/>
            <p:nvPr/>
          </p:nvPicPr>
          <p:blipFill>
            <a:blip r:embed="rId2" cstate="print"/>
            <a:stretch>
              <a:fillRect/>
            </a:stretch>
          </p:blipFill>
          <p:spPr>
            <a:xfrm>
              <a:off x="10802643" y="5883440"/>
              <a:ext cx="74502" cy="73818"/>
            </a:xfrm>
            <a:prstGeom prst="rect">
              <a:avLst/>
            </a:prstGeom>
          </p:spPr>
        </p:pic>
        <p:pic>
          <p:nvPicPr>
            <p:cNvPr id="21" name="object 18">
              <a:extLst>
                <a:ext uri="{FF2B5EF4-FFF2-40B4-BE49-F238E27FC236}">
                  <a16:creationId xmlns:a16="http://schemas.microsoft.com/office/drawing/2014/main" id="{EDF63CC5-A86E-8B4B-9AD4-452ACFADA1FE}"/>
                </a:ext>
              </a:extLst>
            </p:cNvPr>
            <p:cNvPicPr/>
            <p:nvPr/>
          </p:nvPicPr>
          <p:blipFill>
            <a:blip r:embed="rId3" cstate="print"/>
            <a:stretch>
              <a:fillRect/>
            </a:stretch>
          </p:blipFill>
          <p:spPr>
            <a:xfrm>
              <a:off x="10951649" y="5883440"/>
              <a:ext cx="74502" cy="73818"/>
            </a:xfrm>
            <a:prstGeom prst="rect">
              <a:avLst/>
            </a:prstGeom>
          </p:spPr>
        </p:pic>
        <p:pic>
          <p:nvPicPr>
            <p:cNvPr id="22" name="object 19">
              <a:extLst>
                <a:ext uri="{FF2B5EF4-FFF2-40B4-BE49-F238E27FC236}">
                  <a16:creationId xmlns:a16="http://schemas.microsoft.com/office/drawing/2014/main" id="{380CB797-0A37-3F40-96D9-9C22D3E68EB6}"/>
                </a:ext>
              </a:extLst>
            </p:cNvPr>
            <p:cNvPicPr/>
            <p:nvPr/>
          </p:nvPicPr>
          <p:blipFill>
            <a:blip r:embed="rId3" cstate="print"/>
            <a:stretch>
              <a:fillRect/>
            </a:stretch>
          </p:blipFill>
          <p:spPr>
            <a:xfrm>
              <a:off x="11100654" y="5883440"/>
              <a:ext cx="74502" cy="73818"/>
            </a:xfrm>
            <a:prstGeom prst="rect">
              <a:avLst/>
            </a:prstGeom>
          </p:spPr>
        </p:pic>
        <p:pic>
          <p:nvPicPr>
            <p:cNvPr id="23" name="object 20">
              <a:extLst>
                <a:ext uri="{FF2B5EF4-FFF2-40B4-BE49-F238E27FC236}">
                  <a16:creationId xmlns:a16="http://schemas.microsoft.com/office/drawing/2014/main" id="{0FE0074A-D849-F249-ADFC-511D4F8F99C4}"/>
                </a:ext>
              </a:extLst>
            </p:cNvPr>
            <p:cNvPicPr/>
            <p:nvPr/>
          </p:nvPicPr>
          <p:blipFill>
            <a:blip r:embed="rId2" cstate="print"/>
            <a:stretch>
              <a:fillRect/>
            </a:stretch>
          </p:blipFill>
          <p:spPr>
            <a:xfrm>
              <a:off x="11249660" y="5883440"/>
              <a:ext cx="74502" cy="73818"/>
            </a:xfrm>
            <a:prstGeom prst="rect">
              <a:avLst/>
            </a:prstGeom>
          </p:spPr>
        </p:pic>
        <p:pic>
          <p:nvPicPr>
            <p:cNvPr id="24" name="object 21">
              <a:extLst>
                <a:ext uri="{FF2B5EF4-FFF2-40B4-BE49-F238E27FC236}">
                  <a16:creationId xmlns:a16="http://schemas.microsoft.com/office/drawing/2014/main" id="{63E1BAF5-C9EE-BA4F-A0FF-16BF2C2B6B1B}"/>
                </a:ext>
              </a:extLst>
            </p:cNvPr>
            <p:cNvPicPr/>
            <p:nvPr/>
          </p:nvPicPr>
          <p:blipFill>
            <a:blip r:embed="rId2" cstate="print"/>
            <a:stretch>
              <a:fillRect/>
            </a:stretch>
          </p:blipFill>
          <p:spPr>
            <a:xfrm>
              <a:off x="11398666" y="5883440"/>
              <a:ext cx="74502" cy="73818"/>
            </a:xfrm>
            <a:prstGeom prst="rect">
              <a:avLst/>
            </a:prstGeom>
          </p:spPr>
        </p:pic>
        <p:pic>
          <p:nvPicPr>
            <p:cNvPr id="25" name="object 22">
              <a:extLst>
                <a:ext uri="{FF2B5EF4-FFF2-40B4-BE49-F238E27FC236}">
                  <a16:creationId xmlns:a16="http://schemas.microsoft.com/office/drawing/2014/main" id="{AB527FD0-289F-2246-93D2-FEA036FF7C02}"/>
                </a:ext>
              </a:extLst>
            </p:cNvPr>
            <p:cNvPicPr/>
            <p:nvPr/>
          </p:nvPicPr>
          <p:blipFill>
            <a:blip r:embed="rId3" cstate="print"/>
            <a:stretch>
              <a:fillRect/>
            </a:stretch>
          </p:blipFill>
          <p:spPr>
            <a:xfrm>
              <a:off x="11547671" y="5883440"/>
              <a:ext cx="74502" cy="73818"/>
            </a:xfrm>
            <a:prstGeom prst="rect">
              <a:avLst/>
            </a:prstGeom>
          </p:spPr>
        </p:pic>
        <p:pic>
          <p:nvPicPr>
            <p:cNvPr id="26" name="object 23">
              <a:extLst>
                <a:ext uri="{FF2B5EF4-FFF2-40B4-BE49-F238E27FC236}">
                  <a16:creationId xmlns:a16="http://schemas.microsoft.com/office/drawing/2014/main" id="{B899009B-F7CD-4347-B3C2-3415F002DCC8}"/>
                </a:ext>
              </a:extLst>
            </p:cNvPr>
            <p:cNvPicPr/>
            <p:nvPr/>
          </p:nvPicPr>
          <p:blipFill>
            <a:blip r:embed="rId2" cstate="print"/>
            <a:stretch>
              <a:fillRect/>
            </a:stretch>
          </p:blipFill>
          <p:spPr>
            <a:xfrm>
              <a:off x="11696677" y="5883440"/>
              <a:ext cx="74502" cy="73818"/>
            </a:xfrm>
            <a:prstGeom prst="rect">
              <a:avLst/>
            </a:prstGeom>
          </p:spPr>
        </p:pic>
        <p:pic>
          <p:nvPicPr>
            <p:cNvPr id="27" name="object 24">
              <a:extLst>
                <a:ext uri="{FF2B5EF4-FFF2-40B4-BE49-F238E27FC236}">
                  <a16:creationId xmlns:a16="http://schemas.microsoft.com/office/drawing/2014/main" id="{EC3E291D-D384-7F48-B65B-5B3C47061072}"/>
                </a:ext>
              </a:extLst>
            </p:cNvPr>
            <p:cNvPicPr/>
            <p:nvPr/>
          </p:nvPicPr>
          <p:blipFill>
            <a:blip r:embed="rId2" cstate="print"/>
            <a:stretch>
              <a:fillRect/>
            </a:stretch>
          </p:blipFill>
          <p:spPr>
            <a:xfrm>
              <a:off x="11845683" y="5883440"/>
              <a:ext cx="74502" cy="73818"/>
            </a:xfrm>
            <a:prstGeom prst="rect">
              <a:avLst/>
            </a:prstGeom>
          </p:spPr>
        </p:pic>
        <p:pic>
          <p:nvPicPr>
            <p:cNvPr id="28" name="object 25">
              <a:extLst>
                <a:ext uri="{FF2B5EF4-FFF2-40B4-BE49-F238E27FC236}">
                  <a16:creationId xmlns:a16="http://schemas.microsoft.com/office/drawing/2014/main" id="{3447A14C-19D9-0747-809D-72ED87202C81}"/>
                </a:ext>
              </a:extLst>
            </p:cNvPr>
            <p:cNvPicPr/>
            <p:nvPr/>
          </p:nvPicPr>
          <p:blipFill>
            <a:blip r:embed="rId3" cstate="print"/>
            <a:stretch>
              <a:fillRect/>
            </a:stretch>
          </p:blipFill>
          <p:spPr>
            <a:xfrm>
              <a:off x="11994688" y="5883440"/>
              <a:ext cx="74503" cy="73818"/>
            </a:xfrm>
            <a:prstGeom prst="rect">
              <a:avLst/>
            </a:prstGeom>
          </p:spPr>
        </p:pic>
        <p:pic>
          <p:nvPicPr>
            <p:cNvPr id="29" name="object 26">
              <a:extLst>
                <a:ext uri="{FF2B5EF4-FFF2-40B4-BE49-F238E27FC236}">
                  <a16:creationId xmlns:a16="http://schemas.microsoft.com/office/drawing/2014/main" id="{3BB4FAC4-317B-A74F-854F-75B2E7DC0B73}"/>
                </a:ext>
              </a:extLst>
            </p:cNvPr>
            <p:cNvPicPr/>
            <p:nvPr/>
          </p:nvPicPr>
          <p:blipFill>
            <a:blip r:embed="rId2" cstate="print"/>
            <a:stretch>
              <a:fillRect/>
            </a:stretch>
          </p:blipFill>
          <p:spPr>
            <a:xfrm>
              <a:off x="12143695" y="5883440"/>
              <a:ext cx="74503" cy="73818"/>
            </a:xfrm>
            <a:prstGeom prst="rect">
              <a:avLst/>
            </a:prstGeom>
          </p:spPr>
        </p:pic>
        <p:pic>
          <p:nvPicPr>
            <p:cNvPr id="30" name="object 27">
              <a:extLst>
                <a:ext uri="{FF2B5EF4-FFF2-40B4-BE49-F238E27FC236}">
                  <a16:creationId xmlns:a16="http://schemas.microsoft.com/office/drawing/2014/main" id="{4E2F8866-F550-E24A-B04D-C831D8744FF8}"/>
                </a:ext>
              </a:extLst>
            </p:cNvPr>
            <p:cNvPicPr/>
            <p:nvPr/>
          </p:nvPicPr>
          <p:blipFill>
            <a:blip r:embed="rId2" cstate="print"/>
            <a:stretch>
              <a:fillRect/>
            </a:stretch>
          </p:blipFill>
          <p:spPr>
            <a:xfrm>
              <a:off x="12292700" y="5883440"/>
              <a:ext cx="74503" cy="73818"/>
            </a:xfrm>
            <a:prstGeom prst="rect">
              <a:avLst/>
            </a:prstGeom>
          </p:spPr>
        </p:pic>
        <p:pic>
          <p:nvPicPr>
            <p:cNvPr id="31" name="object 28">
              <a:extLst>
                <a:ext uri="{FF2B5EF4-FFF2-40B4-BE49-F238E27FC236}">
                  <a16:creationId xmlns:a16="http://schemas.microsoft.com/office/drawing/2014/main" id="{9CE33790-B0C1-754B-A5DD-64927BA6AC1B}"/>
                </a:ext>
              </a:extLst>
            </p:cNvPr>
            <p:cNvPicPr/>
            <p:nvPr/>
          </p:nvPicPr>
          <p:blipFill>
            <a:blip r:embed="rId2" cstate="print"/>
            <a:stretch>
              <a:fillRect/>
            </a:stretch>
          </p:blipFill>
          <p:spPr>
            <a:xfrm>
              <a:off x="12441706" y="5883440"/>
              <a:ext cx="74503" cy="73818"/>
            </a:xfrm>
            <a:prstGeom prst="rect">
              <a:avLst/>
            </a:prstGeom>
          </p:spPr>
        </p:pic>
        <p:pic>
          <p:nvPicPr>
            <p:cNvPr id="32" name="object 29">
              <a:extLst>
                <a:ext uri="{FF2B5EF4-FFF2-40B4-BE49-F238E27FC236}">
                  <a16:creationId xmlns:a16="http://schemas.microsoft.com/office/drawing/2014/main" id="{2CC8E4B8-2405-4B4B-910F-8AB08E2BFC5D}"/>
                </a:ext>
              </a:extLst>
            </p:cNvPr>
            <p:cNvPicPr/>
            <p:nvPr/>
          </p:nvPicPr>
          <p:blipFill>
            <a:blip r:embed="rId3" cstate="print"/>
            <a:stretch>
              <a:fillRect/>
            </a:stretch>
          </p:blipFill>
          <p:spPr>
            <a:xfrm>
              <a:off x="12590712" y="5883440"/>
              <a:ext cx="74503" cy="73818"/>
            </a:xfrm>
            <a:prstGeom prst="rect">
              <a:avLst/>
            </a:prstGeom>
          </p:spPr>
        </p:pic>
        <p:pic>
          <p:nvPicPr>
            <p:cNvPr id="33" name="object 30">
              <a:extLst>
                <a:ext uri="{FF2B5EF4-FFF2-40B4-BE49-F238E27FC236}">
                  <a16:creationId xmlns:a16="http://schemas.microsoft.com/office/drawing/2014/main" id="{C5D57E79-8A03-CB49-8682-F1FD618AE52F}"/>
                </a:ext>
              </a:extLst>
            </p:cNvPr>
            <p:cNvPicPr/>
            <p:nvPr/>
          </p:nvPicPr>
          <p:blipFill>
            <a:blip r:embed="rId2" cstate="print"/>
            <a:stretch>
              <a:fillRect/>
            </a:stretch>
          </p:blipFill>
          <p:spPr>
            <a:xfrm>
              <a:off x="12739717" y="5883440"/>
              <a:ext cx="74503" cy="73818"/>
            </a:xfrm>
            <a:prstGeom prst="rect">
              <a:avLst/>
            </a:prstGeom>
          </p:spPr>
        </p:pic>
      </p:grpSp>
      <p:pic>
        <p:nvPicPr>
          <p:cNvPr id="34" name="Picture 33">
            <a:extLst>
              <a:ext uri="{FF2B5EF4-FFF2-40B4-BE49-F238E27FC236}">
                <a16:creationId xmlns:a16="http://schemas.microsoft.com/office/drawing/2014/main" id="{09F4D27E-E76E-0E46-97C4-5AFADEC71A8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35" name="object 2">
            <a:extLst>
              <a:ext uri="{FF2B5EF4-FFF2-40B4-BE49-F238E27FC236}">
                <a16:creationId xmlns:a16="http://schemas.microsoft.com/office/drawing/2014/main" id="{B7C7D8D2-C446-5A4B-99DC-B14F0DCA96BA}"/>
              </a:ext>
            </a:extLst>
          </p:cNvPr>
          <p:cNvSpPr/>
          <p:nvPr userDrawn="1"/>
        </p:nvSpPr>
        <p:spPr>
          <a:xfrm>
            <a:off x="-2988" y="0"/>
            <a:ext cx="12192000" cy="5366344"/>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sz="1200"/>
          </a:p>
        </p:txBody>
      </p:sp>
      <p:sp>
        <p:nvSpPr>
          <p:cNvPr id="36" name="object 10">
            <a:extLst>
              <a:ext uri="{FF2B5EF4-FFF2-40B4-BE49-F238E27FC236}">
                <a16:creationId xmlns:a16="http://schemas.microsoft.com/office/drawing/2014/main" id="{DAE03A09-B8F5-B14D-AA68-4D0B3893702D}"/>
              </a:ext>
            </a:extLst>
          </p:cNvPr>
          <p:cNvSpPr/>
          <p:nvPr userDrawn="1"/>
        </p:nvSpPr>
        <p:spPr>
          <a:xfrm>
            <a:off x="-302684" y="6858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grpSp>
        <p:nvGrpSpPr>
          <p:cNvPr id="37" name="Group 36">
            <a:extLst>
              <a:ext uri="{FF2B5EF4-FFF2-40B4-BE49-F238E27FC236}">
                <a16:creationId xmlns:a16="http://schemas.microsoft.com/office/drawing/2014/main" id="{AE685FBF-2BCE-B549-BA09-F031EF8ACA99}"/>
              </a:ext>
            </a:extLst>
          </p:cNvPr>
          <p:cNvGrpSpPr/>
          <p:nvPr userDrawn="1"/>
        </p:nvGrpSpPr>
        <p:grpSpPr>
          <a:xfrm rot="10800000">
            <a:off x="582270" y="5882115"/>
            <a:ext cx="2036411" cy="49212"/>
            <a:chOff x="9759603" y="5883440"/>
            <a:chExt cx="3054617" cy="73818"/>
          </a:xfrm>
        </p:grpSpPr>
        <p:pic>
          <p:nvPicPr>
            <p:cNvPr id="38" name="object 10">
              <a:extLst>
                <a:ext uri="{FF2B5EF4-FFF2-40B4-BE49-F238E27FC236}">
                  <a16:creationId xmlns:a16="http://schemas.microsoft.com/office/drawing/2014/main" id="{77E5EFED-C334-5348-B195-101710A90CE6}"/>
                </a:ext>
              </a:extLst>
            </p:cNvPr>
            <p:cNvPicPr/>
            <p:nvPr/>
          </p:nvPicPr>
          <p:blipFill>
            <a:blip r:embed="rId2" cstate="print"/>
            <a:stretch>
              <a:fillRect/>
            </a:stretch>
          </p:blipFill>
          <p:spPr>
            <a:xfrm>
              <a:off x="9759603" y="5883440"/>
              <a:ext cx="74502" cy="73818"/>
            </a:xfrm>
            <a:prstGeom prst="rect">
              <a:avLst/>
            </a:prstGeom>
          </p:spPr>
        </p:pic>
        <p:pic>
          <p:nvPicPr>
            <p:cNvPr id="39" name="object 11">
              <a:extLst>
                <a:ext uri="{FF2B5EF4-FFF2-40B4-BE49-F238E27FC236}">
                  <a16:creationId xmlns:a16="http://schemas.microsoft.com/office/drawing/2014/main" id="{FAB9D9A9-7F38-3B4C-A7E6-008F0C8A3452}"/>
                </a:ext>
              </a:extLst>
            </p:cNvPr>
            <p:cNvPicPr/>
            <p:nvPr/>
          </p:nvPicPr>
          <p:blipFill>
            <a:blip r:embed="rId3" cstate="print"/>
            <a:stretch>
              <a:fillRect/>
            </a:stretch>
          </p:blipFill>
          <p:spPr>
            <a:xfrm>
              <a:off x="9908609" y="5883440"/>
              <a:ext cx="74502" cy="73818"/>
            </a:xfrm>
            <a:prstGeom prst="rect">
              <a:avLst/>
            </a:prstGeom>
          </p:spPr>
        </p:pic>
        <p:pic>
          <p:nvPicPr>
            <p:cNvPr id="40" name="object 12">
              <a:extLst>
                <a:ext uri="{FF2B5EF4-FFF2-40B4-BE49-F238E27FC236}">
                  <a16:creationId xmlns:a16="http://schemas.microsoft.com/office/drawing/2014/main" id="{22B42B0D-334F-2F40-B84F-1BD121964A3B}"/>
                </a:ext>
              </a:extLst>
            </p:cNvPr>
            <p:cNvPicPr/>
            <p:nvPr/>
          </p:nvPicPr>
          <p:blipFill>
            <a:blip r:embed="rId3" cstate="print"/>
            <a:stretch>
              <a:fillRect/>
            </a:stretch>
          </p:blipFill>
          <p:spPr>
            <a:xfrm>
              <a:off x="10057615" y="5883440"/>
              <a:ext cx="74502" cy="73818"/>
            </a:xfrm>
            <a:prstGeom prst="rect">
              <a:avLst/>
            </a:prstGeom>
          </p:spPr>
        </p:pic>
        <p:pic>
          <p:nvPicPr>
            <p:cNvPr id="41" name="object 13">
              <a:extLst>
                <a:ext uri="{FF2B5EF4-FFF2-40B4-BE49-F238E27FC236}">
                  <a16:creationId xmlns:a16="http://schemas.microsoft.com/office/drawing/2014/main" id="{B4A746E3-8FC4-D548-A54A-DECF26A9B563}"/>
                </a:ext>
              </a:extLst>
            </p:cNvPr>
            <p:cNvPicPr/>
            <p:nvPr/>
          </p:nvPicPr>
          <p:blipFill>
            <a:blip r:embed="rId2" cstate="print"/>
            <a:stretch>
              <a:fillRect/>
            </a:stretch>
          </p:blipFill>
          <p:spPr>
            <a:xfrm>
              <a:off x="10206621" y="5883440"/>
              <a:ext cx="74502" cy="73818"/>
            </a:xfrm>
            <a:prstGeom prst="rect">
              <a:avLst/>
            </a:prstGeom>
          </p:spPr>
        </p:pic>
        <p:pic>
          <p:nvPicPr>
            <p:cNvPr id="42" name="object 14">
              <a:extLst>
                <a:ext uri="{FF2B5EF4-FFF2-40B4-BE49-F238E27FC236}">
                  <a16:creationId xmlns:a16="http://schemas.microsoft.com/office/drawing/2014/main" id="{39544134-CBCF-7F49-8BB4-E034D2848366}"/>
                </a:ext>
              </a:extLst>
            </p:cNvPr>
            <p:cNvPicPr/>
            <p:nvPr/>
          </p:nvPicPr>
          <p:blipFill>
            <a:blip r:embed="rId2" cstate="print"/>
            <a:stretch>
              <a:fillRect/>
            </a:stretch>
          </p:blipFill>
          <p:spPr>
            <a:xfrm>
              <a:off x="10355626" y="5883440"/>
              <a:ext cx="74502" cy="73818"/>
            </a:xfrm>
            <a:prstGeom prst="rect">
              <a:avLst/>
            </a:prstGeom>
          </p:spPr>
        </p:pic>
        <p:pic>
          <p:nvPicPr>
            <p:cNvPr id="43" name="object 15">
              <a:extLst>
                <a:ext uri="{FF2B5EF4-FFF2-40B4-BE49-F238E27FC236}">
                  <a16:creationId xmlns:a16="http://schemas.microsoft.com/office/drawing/2014/main" id="{77E4E128-5E53-4E45-9186-7F2CB15E9C0A}"/>
                </a:ext>
              </a:extLst>
            </p:cNvPr>
            <p:cNvPicPr/>
            <p:nvPr/>
          </p:nvPicPr>
          <p:blipFill>
            <a:blip r:embed="rId3" cstate="print"/>
            <a:stretch>
              <a:fillRect/>
            </a:stretch>
          </p:blipFill>
          <p:spPr>
            <a:xfrm>
              <a:off x="10504632" y="5883440"/>
              <a:ext cx="74502" cy="73818"/>
            </a:xfrm>
            <a:prstGeom prst="rect">
              <a:avLst/>
            </a:prstGeom>
          </p:spPr>
        </p:pic>
        <p:pic>
          <p:nvPicPr>
            <p:cNvPr id="44" name="object 16">
              <a:extLst>
                <a:ext uri="{FF2B5EF4-FFF2-40B4-BE49-F238E27FC236}">
                  <a16:creationId xmlns:a16="http://schemas.microsoft.com/office/drawing/2014/main" id="{EA314DE2-F2A2-9C49-A823-AB44F564CAE0}"/>
                </a:ext>
              </a:extLst>
            </p:cNvPr>
            <p:cNvPicPr/>
            <p:nvPr/>
          </p:nvPicPr>
          <p:blipFill>
            <a:blip r:embed="rId2" cstate="print"/>
            <a:stretch>
              <a:fillRect/>
            </a:stretch>
          </p:blipFill>
          <p:spPr>
            <a:xfrm>
              <a:off x="10653638" y="5883440"/>
              <a:ext cx="74502" cy="73818"/>
            </a:xfrm>
            <a:prstGeom prst="rect">
              <a:avLst/>
            </a:prstGeom>
          </p:spPr>
        </p:pic>
        <p:pic>
          <p:nvPicPr>
            <p:cNvPr id="45" name="object 17">
              <a:extLst>
                <a:ext uri="{FF2B5EF4-FFF2-40B4-BE49-F238E27FC236}">
                  <a16:creationId xmlns:a16="http://schemas.microsoft.com/office/drawing/2014/main" id="{481C9080-D246-CC4D-AC19-4516830A987C}"/>
                </a:ext>
              </a:extLst>
            </p:cNvPr>
            <p:cNvPicPr/>
            <p:nvPr/>
          </p:nvPicPr>
          <p:blipFill>
            <a:blip r:embed="rId2" cstate="print"/>
            <a:stretch>
              <a:fillRect/>
            </a:stretch>
          </p:blipFill>
          <p:spPr>
            <a:xfrm>
              <a:off x="10802643" y="5883440"/>
              <a:ext cx="74502" cy="73818"/>
            </a:xfrm>
            <a:prstGeom prst="rect">
              <a:avLst/>
            </a:prstGeom>
          </p:spPr>
        </p:pic>
        <p:pic>
          <p:nvPicPr>
            <p:cNvPr id="46" name="object 18">
              <a:extLst>
                <a:ext uri="{FF2B5EF4-FFF2-40B4-BE49-F238E27FC236}">
                  <a16:creationId xmlns:a16="http://schemas.microsoft.com/office/drawing/2014/main" id="{B91AF3CB-3006-CF4D-9B35-B8E73724E6AE}"/>
                </a:ext>
              </a:extLst>
            </p:cNvPr>
            <p:cNvPicPr/>
            <p:nvPr/>
          </p:nvPicPr>
          <p:blipFill>
            <a:blip r:embed="rId3" cstate="print"/>
            <a:stretch>
              <a:fillRect/>
            </a:stretch>
          </p:blipFill>
          <p:spPr>
            <a:xfrm>
              <a:off x="10951649" y="5883440"/>
              <a:ext cx="74502" cy="73818"/>
            </a:xfrm>
            <a:prstGeom prst="rect">
              <a:avLst/>
            </a:prstGeom>
          </p:spPr>
        </p:pic>
        <p:pic>
          <p:nvPicPr>
            <p:cNvPr id="47" name="object 19">
              <a:extLst>
                <a:ext uri="{FF2B5EF4-FFF2-40B4-BE49-F238E27FC236}">
                  <a16:creationId xmlns:a16="http://schemas.microsoft.com/office/drawing/2014/main" id="{6D9B3E06-0041-3749-8026-5D04ABB27C55}"/>
                </a:ext>
              </a:extLst>
            </p:cNvPr>
            <p:cNvPicPr/>
            <p:nvPr/>
          </p:nvPicPr>
          <p:blipFill>
            <a:blip r:embed="rId3" cstate="print"/>
            <a:stretch>
              <a:fillRect/>
            </a:stretch>
          </p:blipFill>
          <p:spPr>
            <a:xfrm>
              <a:off x="11100654" y="5883440"/>
              <a:ext cx="74502" cy="73818"/>
            </a:xfrm>
            <a:prstGeom prst="rect">
              <a:avLst/>
            </a:prstGeom>
          </p:spPr>
        </p:pic>
        <p:pic>
          <p:nvPicPr>
            <p:cNvPr id="48" name="object 20">
              <a:extLst>
                <a:ext uri="{FF2B5EF4-FFF2-40B4-BE49-F238E27FC236}">
                  <a16:creationId xmlns:a16="http://schemas.microsoft.com/office/drawing/2014/main" id="{FBB1329A-4AAA-B24E-A552-4416DD548161}"/>
                </a:ext>
              </a:extLst>
            </p:cNvPr>
            <p:cNvPicPr/>
            <p:nvPr/>
          </p:nvPicPr>
          <p:blipFill>
            <a:blip r:embed="rId2" cstate="print"/>
            <a:stretch>
              <a:fillRect/>
            </a:stretch>
          </p:blipFill>
          <p:spPr>
            <a:xfrm>
              <a:off x="11249660" y="5883440"/>
              <a:ext cx="74502" cy="73818"/>
            </a:xfrm>
            <a:prstGeom prst="rect">
              <a:avLst/>
            </a:prstGeom>
          </p:spPr>
        </p:pic>
        <p:pic>
          <p:nvPicPr>
            <p:cNvPr id="49" name="object 21">
              <a:extLst>
                <a:ext uri="{FF2B5EF4-FFF2-40B4-BE49-F238E27FC236}">
                  <a16:creationId xmlns:a16="http://schemas.microsoft.com/office/drawing/2014/main" id="{03B8B288-0AD1-2946-A4FD-7C97BC89A2DA}"/>
                </a:ext>
              </a:extLst>
            </p:cNvPr>
            <p:cNvPicPr/>
            <p:nvPr/>
          </p:nvPicPr>
          <p:blipFill>
            <a:blip r:embed="rId2" cstate="print"/>
            <a:stretch>
              <a:fillRect/>
            </a:stretch>
          </p:blipFill>
          <p:spPr>
            <a:xfrm>
              <a:off x="11398666" y="5883440"/>
              <a:ext cx="74502" cy="73818"/>
            </a:xfrm>
            <a:prstGeom prst="rect">
              <a:avLst/>
            </a:prstGeom>
          </p:spPr>
        </p:pic>
        <p:pic>
          <p:nvPicPr>
            <p:cNvPr id="50" name="object 22">
              <a:extLst>
                <a:ext uri="{FF2B5EF4-FFF2-40B4-BE49-F238E27FC236}">
                  <a16:creationId xmlns:a16="http://schemas.microsoft.com/office/drawing/2014/main" id="{0175A97A-3772-4145-B23A-BB3AB2F4C7BB}"/>
                </a:ext>
              </a:extLst>
            </p:cNvPr>
            <p:cNvPicPr/>
            <p:nvPr/>
          </p:nvPicPr>
          <p:blipFill>
            <a:blip r:embed="rId3" cstate="print"/>
            <a:stretch>
              <a:fillRect/>
            </a:stretch>
          </p:blipFill>
          <p:spPr>
            <a:xfrm>
              <a:off x="11547671" y="5883440"/>
              <a:ext cx="74502" cy="73818"/>
            </a:xfrm>
            <a:prstGeom prst="rect">
              <a:avLst/>
            </a:prstGeom>
          </p:spPr>
        </p:pic>
        <p:pic>
          <p:nvPicPr>
            <p:cNvPr id="51" name="object 23">
              <a:extLst>
                <a:ext uri="{FF2B5EF4-FFF2-40B4-BE49-F238E27FC236}">
                  <a16:creationId xmlns:a16="http://schemas.microsoft.com/office/drawing/2014/main" id="{F5D5E73B-4EB9-0F4E-8F34-1560737FF9A0}"/>
                </a:ext>
              </a:extLst>
            </p:cNvPr>
            <p:cNvPicPr/>
            <p:nvPr/>
          </p:nvPicPr>
          <p:blipFill>
            <a:blip r:embed="rId2" cstate="print"/>
            <a:stretch>
              <a:fillRect/>
            </a:stretch>
          </p:blipFill>
          <p:spPr>
            <a:xfrm>
              <a:off x="11696677" y="5883440"/>
              <a:ext cx="74502" cy="73818"/>
            </a:xfrm>
            <a:prstGeom prst="rect">
              <a:avLst/>
            </a:prstGeom>
          </p:spPr>
        </p:pic>
        <p:pic>
          <p:nvPicPr>
            <p:cNvPr id="52" name="object 24">
              <a:extLst>
                <a:ext uri="{FF2B5EF4-FFF2-40B4-BE49-F238E27FC236}">
                  <a16:creationId xmlns:a16="http://schemas.microsoft.com/office/drawing/2014/main" id="{2D1C41DC-EECA-8B49-97A6-D829EF258067}"/>
                </a:ext>
              </a:extLst>
            </p:cNvPr>
            <p:cNvPicPr/>
            <p:nvPr/>
          </p:nvPicPr>
          <p:blipFill>
            <a:blip r:embed="rId2" cstate="print"/>
            <a:stretch>
              <a:fillRect/>
            </a:stretch>
          </p:blipFill>
          <p:spPr>
            <a:xfrm>
              <a:off x="11845683" y="5883440"/>
              <a:ext cx="74502" cy="73818"/>
            </a:xfrm>
            <a:prstGeom prst="rect">
              <a:avLst/>
            </a:prstGeom>
          </p:spPr>
        </p:pic>
        <p:pic>
          <p:nvPicPr>
            <p:cNvPr id="53" name="object 25">
              <a:extLst>
                <a:ext uri="{FF2B5EF4-FFF2-40B4-BE49-F238E27FC236}">
                  <a16:creationId xmlns:a16="http://schemas.microsoft.com/office/drawing/2014/main" id="{1F96471A-62BC-8B4F-B45C-5EAAFE29819C}"/>
                </a:ext>
              </a:extLst>
            </p:cNvPr>
            <p:cNvPicPr/>
            <p:nvPr/>
          </p:nvPicPr>
          <p:blipFill>
            <a:blip r:embed="rId3" cstate="print"/>
            <a:stretch>
              <a:fillRect/>
            </a:stretch>
          </p:blipFill>
          <p:spPr>
            <a:xfrm>
              <a:off x="11994688" y="5883440"/>
              <a:ext cx="74503" cy="73818"/>
            </a:xfrm>
            <a:prstGeom prst="rect">
              <a:avLst/>
            </a:prstGeom>
          </p:spPr>
        </p:pic>
        <p:pic>
          <p:nvPicPr>
            <p:cNvPr id="54" name="object 26">
              <a:extLst>
                <a:ext uri="{FF2B5EF4-FFF2-40B4-BE49-F238E27FC236}">
                  <a16:creationId xmlns:a16="http://schemas.microsoft.com/office/drawing/2014/main" id="{56B466DF-F1E8-5C4D-BA97-A5515A44E4C8}"/>
                </a:ext>
              </a:extLst>
            </p:cNvPr>
            <p:cNvPicPr/>
            <p:nvPr/>
          </p:nvPicPr>
          <p:blipFill>
            <a:blip r:embed="rId2" cstate="print"/>
            <a:stretch>
              <a:fillRect/>
            </a:stretch>
          </p:blipFill>
          <p:spPr>
            <a:xfrm>
              <a:off x="12143695" y="5883440"/>
              <a:ext cx="74503" cy="73818"/>
            </a:xfrm>
            <a:prstGeom prst="rect">
              <a:avLst/>
            </a:prstGeom>
          </p:spPr>
        </p:pic>
        <p:pic>
          <p:nvPicPr>
            <p:cNvPr id="55" name="object 27">
              <a:extLst>
                <a:ext uri="{FF2B5EF4-FFF2-40B4-BE49-F238E27FC236}">
                  <a16:creationId xmlns:a16="http://schemas.microsoft.com/office/drawing/2014/main" id="{633A8674-34DA-1749-A604-A3B2A3525816}"/>
                </a:ext>
              </a:extLst>
            </p:cNvPr>
            <p:cNvPicPr/>
            <p:nvPr/>
          </p:nvPicPr>
          <p:blipFill>
            <a:blip r:embed="rId2" cstate="print"/>
            <a:stretch>
              <a:fillRect/>
            </a:stretch>
          </p:blipFill>
          <p:spPr>
            <a:xfrm>
              <a:off x="12292700" y="5883440"/>
              <a:ext cx="74503" cy="73818"/>
            </a:xfrm>
            <a:prstGeom prst="rect">
              <a:avLst/>
            </a:prstGeom>
          </p:spPr>
        </p:pic>
        <p:pic>
          <p:nvPicPr>
            <p:cNvPr id="56" name="object 28">
              <a:extLst>
                <a:ext uri="{FF2B5EF4-FFF2-40B4-BE49-F238E27FC236}">
                  <a16:creationId xmlns:a16="http://schemas.microsoft.com/office/drawing/2014/main" id="{32A8830D-76A4-C447-B83F-496D1A6BF335}"/>
                </a:ext>
              </a:extLst>
            </p:cNvPr>
            <p:cNvPicPr/>
            <p:nvPr/>
          </p:nvPicPr>
          <p:blipFill>
            <a:blip r:embed="rId2" cstate="print"/>
            <a:stretch>
              <a:fillRect/>
            </a:stretch>
          </p:blipFill>
          <p:spPr>
            <a:xfrm>
              <a:off x="12441706" y="5883440"/>
              <a:ext cx="74503" cy="73818"/>
            </a:xfrm>
            <a:prstGeom prst="rect">
              <a:avLst/>
            </a:prstGeom>
          </p:spPr>
        </p:pic>
        <p:pic>
          <p:nvPicPr>
            <p:cNvPr id="57" name="object 29">
              <a:extLst>
                <a:ext uri="{FF2B5EF4-FFF2-40B4-BE49-F238E27FC236}">
                  <a16:creationId xmlns:a16="http://schemas.microsoft.com/office/drawing/2014/main" id="{C469B417-342D-9348-AED3-498632843ADA}"/>
                </a:ext>
              </a:extLst>
            </p:cNvPr>
            <p:cNvPicPr/>
            <p:nvPr/>
          </p:nvPicPr>
          <p:blipFill>
            <a:blip r:embed="rId3" cstate="print"/>
            <a:stretch>
              <a:fillRect/>
            </a:stretch>
          </p:blipFill>
          <p:spPr>
            <a:xfrm>
              <a:off x="12590712" y="5883440"/>
              <a:ext cx="74503" cy="73818"/>
            </a:xfrm>
            <a:prstGeom prst="rect">
              <a:avLst/>
            </a:prstGeom>
          </p:spPr>
        </p:pic>
        <p:pic>
          <p:nvPicPr>
            <p:cNvPr id="58" name="object 30">
              <a:extLst>
                <a:ext uri="{FF2B5EF4-FFF2-40B4-BE49-F238E27FC236}">
                  <a16:creationId xmlns:a16="http://schemas.microsoft.com/office/drawing/2014/main" id="{EA6C1853-D361-874D-AD9F-02AE3A4D2C4B}"/>
                </a:ext>
              </a:extLst>
            </p:cNvPr>
            <p:cNvPicPr/>
            <p:nvPr/>
          </p:nvPicPr>
          <p:blipFill>
            <a:blip r:embed="rId2" cstate="print"/>
            <a:stretch>
              <a:fillRect/>
            </a:stretch>
          </p:blipFill>
          <p:spPr>
            <a:xfrm>
              <a:off x="12739717" y="5883440"/>
              <a:ext cx="74503" cy="73818"/>
            </a:xfrm>
            <a:prstGeom prst="rect">
              <a:avLst/>
            </a:prstGeom>
          </p:spPr>
        </p:pic>
      </p:grpSp>
      <p:pic>
        <p:nvPicPr>
          <p:cNvPr id="59" name="Picture 58">
            <a:extLst>
              <a:ext uri="{FF2B5EF4-FFF2-40B4-BE49-F238E27FC236}">
                <a16:creationId xmlns:a16="http://schemas.microsoft.com/office/drawing/2014/main" id="{F48AFB5F-D473-9A4E-9EBD-3617A1390AD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Tree>
    <p:extLst>
      <p:ext uri="{BB962C8B-B14F-4D97-AF65-F5344CB8AC3E}">
        <p14:creationId xmlns:p14="http://schemas.microsoft.com/office/powerpoint/2010/main" val="893900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861B1E77-13BE-7D4A-8730-1445E7507836}"/>
              </a:ext>
            </a:extLst>
          </p:cNvPr>
          <p:cNvSpPr/>
          <p:nvPr userDrawn="1"/>
        </p:nvSpPr>
        <p:spPr>
          <a:xfrm>
            <a:off x="-2988" y="0"/>
            <a:ext cx="12192000" cy="5366344"/>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sz="1200"/>
          </a:p>
        </p:txBody>
      </p:sp>
      <p:sp>
        <p:nvSpPr>
          <p:cNvPr id="10" name="object 10">
            <a:extLst>
              <a:ext uri="{FF2B5EF4-FFF2-40B4-BE49-F238E27FC236}">
                <a16:creationId xmlns:a16="http://schemas.microsoft.com/office/drawing/2014/main" id="{939ABE26-0F6D-4A49-89F5-5A7D243BD93A}"/>
              </a:ext>
            </a:extLst>
          </p:cNvPr>
          <p:cNvSpPr/>
          <p:nvPr userDrawn="1"/>
        </p:nvSpPr>
        <p:spPr>
          <a:xfrm>
            <a:off x="-302684" y="6858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grpSp>
        <p:nvGrpSpPr>
          <p:cNvPr id="12" name="Group 11">
            <a:extLst>
              <a:ext uri="{FF2B5EF4-FFF2-40B4-BE49-F238E27FC236}">
                <a16:creationId xmlns:a16="http://schemas.microsoft.com/office/drawing/2014/main" id="{AEAB83CA-72A0-5B43-A0E5-5630BADF85AA}"/>
              </a:ext>
            </a:extLst>
          </p:cNvPr>
          <p:cNvGrpSpPr/>
          <p:nvPr userDrawn="1"/>
        </p:nvGrpSpPr>
        <p:grpSpPr>
          <a:xfrm rot="10800000">
            <a:off x="582270" y="5882115"/>
            <a:ext cx="2036411" cy="49212"/>
            <a:chOff x="9759603" y="5883440"/>
            <a:chExt cx="3054617" cy="73818"/>
          </a:xfrm>
        </p:grpSpPr>
        <p:pic>
          <p:nvPicPr>
            <p:cNvPr id="13" name="object 10">
              <a:extLst>
                <a:ext uri="{FF2B5EF4-FFF2-40B4-BE49-F238E27FC236}">
                  <a16:creationId xmlns:a16="http://schemas.microsoft.com/office/drawing/2014/main" id="{2693B781-C17F-D046-A1CC-47D60FE5146A}"/>
                </a:ext>
              </a:extLst>
            </p:cNvPr>
            <p:cNvPicPr/>
            <p:nvPr/>
          </p:nvPicPr>
          <p:blipFill>
            <a:blip r:embed="rId2" cstate="print"/>
            <a:stretch>
              <a:fillRect/>
            </a:stretch>
          </p:blipFill>
          <p:spPr>
            <a:xfrm>
              <a:off x="9759603" y="5883440"/>
              <a:ext cx="74502" cy="73818"/>
            </a:xfrm>
            <a:prstGeom prst="rect">
              <a:avLst/>
            </a:prstGeom>
          </p:spPr>
        </p:pic>
        <p:pic>
          <p:nvPicPr>
            <p:cNvPr id="14" name="object 11">
              <a:extLst>
                <a:ext uri="{FF2B5EF4-FFF2-40B4-BE49-F238E27FC236}">
                  <a16:creationId xmlns:a16="http://schemas.microsoft.com/office/drawing/2014/main" id="{81CF6986-F671-0946-95B5-782E2DE8F3AB}"/>
                </a:ext>
              </a:extLst>
            </p:cNvPr>
            <p:cNvPicPr/>
            <p:nvPr/>
          </p:nvPicPr>
          <p:blipFill>
            <a:blip r:embed="rId3" cstate="print"/>
            <a:stretch>
              <a:fillRect/>
            </a:stretch>
          </p:blipFill>
          <p:spPr>
            <a:xfrm>
              <a:off x="9908609" y="5883440"/>
              <a:ext cx="74502" cy="73818"/>
            </a:xfrm>
            <a:prstGeom prst="rect">
              <a:avLst/>
            </a:prstGeom>
          </p:spPr>
        </p:pic>
        <p:pic>
          <p:nvPicPr>
            <p:cNvPr id="15" name="object 12">
              <a:extLst>
                <a:ext uri="{FF2B5EF4-FFF2-40B4-BE49-F238E27FC236}">
                  <a16:creationId xmlns:a16="http://schemas.microsoft.com/office/drawing/2014/main" id="{764B46D8-1F50-A548-968A-E9E3228B30A3}"/>
                </a:ext>
              </a:extLst>
            </p:cNvPr>
            <p:cNvPicPr/>
            <p:nvPr/>
          </p:nvPicPr>
          <p:blipFill>
            <a:blip r:embed="rId3" cstate="print"/>
            <a:stretch>
              <a:fillRect/>
            </a:stretch>
          </p:blipFill>
          <p:spPr>
            <a:xfrm>
              <a:off x="10057615" y="5883440"/>
              <a:ext cx="74502" cy="73818"/>
            </a:xfrm>
            <a:prstGeom prst="rect">
              <a:avLst/>
            </a:prstGeom>
          </p:spPr>
        </p:pic>
        <p:pic>
          <p:nvPicPr>
            <p:cNvPr id="16" name="object 13">
              <a:extLst>
                <a:ext uri="{FF2B5EF4-FFF2-40B4-BE49-F238E27FC236}">
                  <a16:creationId xmlns:a16="http://schemas.microsoft.com/office/drawing/2014/main" id="{AB512040-F728-8240-883B-7D508A9A9DD1}"/>
                </a:ext>
              </a:extLst>
            </p:cNvPr>
            <p:cNvPicPr/>
            <p:nvPr/>
          </p:nvPicPr>
          <p:blipFill>
            <a:blip r:embed="rId2" cstate="print"/>
            <a:stretch>
              <a:fillRect/>
            </a:stretch>
          </p:blipFill>
          <p:spPr>
            <a:xfrm>
              <a:off x="10206621" y="5883440"/>
              <a:ext cx="74502" cy="73818"/>
            </a:xfrm>
            <a:prstGeom prst="rect">
              <a:avLst/>
            </a:prstGeom>
          </p:spPr>
        </p:pic>
        <p:pic>
          <p:nvPicPr>
            <p:cNvPr id="17" name="object 14">
              <a:extLst>
                <a:ext uri="{FF2B5EF4-FFF2-40B4-BE49-F238E27FC236}">
                  <a16:creationId xmlns:a16="http://schemas.microsoft.com/office/drawing/2014/main" id="{8A1EE0CB-CF08-824E-A3CD-3B86EB85CB08}"/>
                </a:ext>
              </a:extLst>
            </p:cNvPr>
            <p:cNvPicPr/>
            <p:nvPr/>
          </p:nvPicPr>
          <p:blipFill>
            <a:blip r:embed="rId2" cstate="print"/>
            <a:stretch>
              <a:fillRect/>
            </a:stretch>
          </p:blipFill>
          <p:spPr>
            <a:xfrm>
              <a:off x="10355626" y="5883440"/>
              <a:ext cx="74502" cy="73818"/>
            </a:xfrm>
            <a:prstGeom prst="rect">
              <a:avLst/>
            </a:prstGeom>
          </p:spPr>
        </p:pic>
        <p:pic>
          <p:nvPicPr>
            <p:cNvPr id="18" name="object 15">
              <a:extLst>
                <a:ext uri="{FF2B5EF4-FFF2-40B4-BE49-F238E27FC236}">
                  <a16:creationId xmlns:a16="http://schemas.microsoft.com/office/drawing/2014/main" id="{6159E075-1A87-0A41-B97E-78AD1AC03821}"/>
                </a:ext>
              </a:extLst>
            </p:cNvPr>
            <p:cNvPicPr/>
            <p:nvPr/>
          </p:nvPicPr>
          <p:blipFill>
            <a:blip r:embed="rId3" cstate="print"/>
            <a:stretch>
              <a:fillRect/>
            </a:stretch>
          </p:blipFill>
          <p:spPr>
            <a:xfrm>
              <a:off x="10504632" y="5883440"/>
              <a:ext cx="74502" cy="73818"/>
            </a:xfrm>
            <a:prstGeom prst="rect">
              <a:avLst/>
            </a:prstGeom>
          </p:spPr>
        </p:pic>
        <p:pic>
          <p:nvPicPr>
            <p:cNvPr id="19" name="object 16">
              <a:extLst>
                <a:ext uri="{FF2B5EF4-FFF2-40B4-BE49-F238E27FC236}">
                  <a16:creationId xmlns:a16="http://schemas.microsoft.com/office/drawing/2014/main" id="{FCADBA37-9D17-D84A-8001-2F1DC761A712}"/>
                </a:ext>
              </a:extLst>
            </p:cNvPr>
            <p:cNvPicPr/>
            <p:nvPr/>
          </p:nvPicPr>
          <p:blipFill>
            <a:blip r:embed="rId2" cstate="print"/>
            <a:stretch>
              <a:fillRect/>
            </a:stretch>
          </p:blipFill>
          <p:spPr>
            <a:xfrm>
              <a:off x="10653638" y="5883440"/>
              <a:ext cx="74502" cy="73818"/>
            </a:xfrm>
            <a:prstGeom prst="rect">
              <a:avLst/>
            </a:prstGeom>
          </p:spPr>
        </p:pic>
        <p:pic>
          <p:nvPicPr>
            <p:cNvPr id="20" name="object 17">
              <a:extLst>
                <a:ext uri="{FF2B5EF4-FFF2-40B4-BE49-F238E27FC236}">
                  <a16:creationId xmlns:a16="http://schemas.microsoft.com/office/drawing/2014/main" id="{D6BA6CE5-2399-D04A-B90E-6CCC2503C365}"/>
                </a:ext>
              </a:extLst>
            </p:cNvPr>
            <p:cNvPicPr/>
            <p:nvPr/>
          </p:nvPicPr>
          <p:blipFill>
            <a:blip r:embed="rId2" cstate="print"/>
            <a:stretch>
              <a:fillRect/>
            </a:stretch>
          </p:blipFill>
          <p:spPr>
            <a:xfrm>
              <a:off x="10802643" y="5883440"/>
              <a:ext cx="74502" cy="73818"/>
            </a:xfrm>
            <a:prstGeom prst="rect">
              <a:avLst/>
            </a:prstGeom>
          </p:spPr>
        </p:pic>
        <p:pic>
          <p:nvPicPr>
            <p:cNvPr id="21" name="object 18">
              <a:extLst>
                <a:ext uri="{FF2B5EF4-FFF2-40B4-BE49-F238E27FC236}">
                  <a16:creationId xmlns:a16="http://schemas.microsoft.com/office/drawing/2014/main" id="{EDF63CC5-A86E-8B4B-9AD4-452ACFADA1FE}"/>
                </a:ext>
              </a:extLst>
            </p:cNvPr>
            <p:cNvPicPr/>
            <p:nvPr/>
          </p:nvPicPr>
          <p:blipFill>
            <a:blip r:embed="rId3" cstate="print"/>
            <a:stretch>
              <a:fillRect/>
            </a:stretch>
          </p:blipFill>
          <p:spPr>
            <a:xfrm>
              <a:off x="10951649" y="5883440"/>
              <a:ext cx="74502" cy="73818"/>
            </a:xfrm>
            <a:prstGeom prst="rect">
              <a:avLst/>
            </a:prstGeom>
          </p:spPr>
        </p:pic>
        <p:pic>
          <p:nvPicPr>
            <p:cNvPr id="22" name="object 19">
              <a:extLst>
                <a:ext uri="{FF2B5EF4-FFF2-40B4-BE49-F238E27FC236}">
                  <a16:creationId xmlns:a16="http://schemas.microsoft.com/office/drawing/2014/main" id="{380CB797-0A37-3F40-96D9-9C22D3E68EB6}"/>
                </a:ext>
              </a:extLst>
            </p:cNvPr>
            <p:cNvPicPr/>
            <p:nvPr/>
          </p:nvPicPr>
          <p:blipFill>
            <a:blip r:embed="rId3" cstate="print"/>
            <a:stretch>
              <a:fillRect/>
            </a:stretch>
          </p:blipFill>
          <p:spPr>
            <a:xfrm>
              <a:off x="11100654" y="5883440"/>
              <a:ext cx="74502" cy="73818"/>
            </a:xfrm>
            <a:prstGeom prst="rect">
              <a:avLst/>
            </a:prstGeom>
          </p:spPr>
        </p:pic>
        <p:pic>
          <p:nvPicPr>
            <p:cNvPr id="23" name="object 20">
              <a:extLst>
                <a:ext uri="{FF2B5EF4-FFF2-40B4-BE49-F238E27FC236}">
                  <a16:creationId xmlns:a16="http://schemas.microsoft.com/office/drawing/2014/main" id="{0FE0074A-D849-F249-ADFC-511D4F8F99C4}"/>
                </a:ext>
              </a:extLst>
            </p:cNvPr>
            <p:cNvPicPr/>
            <p:nvPr/>
          </p:nvPicPr>
          <p:blipFill>
            <a:blip r:embed="rId2" cstate="print"/>
            <a:stretch>
              <a:fillRect/>
            </a:stretch>
          </p:blipFill>
          <p:spPr>
            <a:xfrm>
              <a:off x="11249660" y="5883440"/>
              <a:ext cx="74502" cy="73818"/>
            </a:xfrm>
            <a:prstGeom prst="rect">
              <a:avLst/>
            </a:prstGeom>
          </p:spPr>
        </p:pic>
        <p:pic>
          <p:nvPicPr>
            <p:cNvPr id="24" name="object 21">
              <a:extLst>
                <a:ext uri="{FF2B5EF4-FFF2-40B4-BE49-F238E27FC236}">
                  <a16:creationId xmlns:a16="http://schemas.microsoft.com/office/drawing/2014/main" id="{63E1BAF5-C9EE-BA4F-A0FF-16BF2C2B6B1B}"/>
                </a:ext>
              </a:extLst>
            </p:cNvPr>
            <p:cNvPicPr/>
            <p:nvPr/>
          </p:nvPicPr>
          <p:blipFill>
            <a:blip r:embed="rId2" cstate="print"/>
            <a:stretch>
              <a:fillRect/>
            </a:stretch>
          </p:blipFill>
          <p:spPr>
            <a:xfrm>
              <a:off x="11398666" y="5883440"/>
              <a:ext cx="74502" cy="73818"/>
            </a:xfrm>
            <a:prstGeom prst="rect">
              <a:avLst/>
            </a:prstGeom>
          </p:spPr>
        </p:pic>
        <p:pic>
          <p:nvPicPr>
            <p:cNvPr id="25" name="object 22">
              <a:extLst>
                <a:ext uri="{FF2B5EF4-FFF2-40B4-BE49-F238E27FC236}">
                  <a16:creationId xmlns:a16="http://schemas.microsoft.com/office/drawing/2014/main" id="{AB527FD0-289F-2246-93D2-FEA036FF7C02}"/>
                </a:ext>
              </a:extLst>
            </p:cNvPr>
            <p:cNvPicPr/>
            <p:nvPr/>
          </p:nvPicPr>
          <p:blipFill>
            <a:blip r:embed="rId3" cstate="print"/>
            <a:stretch>
              <a:fillRect/>
            </a:stretch>
          </p:blipFill>
          <p:spPr>
            <a:xfrm>
              <a:off x="11547671" y="5883440"/>
              <a:ext cx="74502" cy="73818"/>
            </a:xfrm>
            <a:prstGeom prst="rect">
              <a:avLst/>
            </a:prstGeom>
          </p:spPr>
        </p:pic>
        <p:pic>
          <p:nvPicPr>
            <p:cNvPr id="26" name="object 23">
              <a:extLst>
                <a:ext uri="{FF2B5EF4-FFF2-40B4-BE49-F238E27FC236}">
                  <a16:creationId xmlns:a16="http://schemas.microsoft.com/office/drawing/2014/main" id="{B899009B-F7CD-4347-B3C2-3415F002DCC8}"/>
                </a:ext>
              </a:extLst>
            </p:cNvPr>
            <p:cNvPicPr/>
            <p:nvPr/>
          </p:nvPicPr>
          <p:blipFill>
            <a:blip r:embed="rId2" cstate="print"/>
            <a:stretch>
              <a:fillRect/>
            </a:stretch>
          </p:blipFill>
          <p:spPr>
            <a:xfrm>
              <a:off x="11696677" y="5883440"/>
              <a:ext cx="74502" cy="73818"/>
            </a:xfrm>
            <a:prstGeom prst="rect">
              <a:avLst/>
            </a:prstGeom>
          </p:spPr>
        </p:pic>
        <p:pic>
          <p:nvPicPr>
            <p:cNvPr id="27" name="object 24">
              <a:extLst>
                <a:ext uri="{FF2B5EF4-FFF2-40B4-BE49-F238E27FC236}">
                  <a16:creationId xmlns:a16="http://schemas.microsoft.com/office/drawing/2014/main" id="{EC3E291D-D384-7F48-B65B-5B3C47061072}"/>
                </a:ext>
              </a:extLst>
            </p:cNvPr>
            <p:cNvPicPr/>
            <p:nvPr/>
          </p:nvPicPr>
          <p:blipFill>
            <a:blip r:embed="rId2" cstate="print"/>
            <a:stretch>
              <a:fillRect/>
            </a:stretch>
          </p:blipFill>
          <p:spPr>
            <a:xfrm>
              <a:off x="11845683" y="5883440"/>
              <a:ext cx="74502" cy="73818"/>
            </a:xfrm>
            <a:prstGeom prst="rect">
              <a:avLst/>
            </a:prstGeom>
          </p:spPr>
        </p:pic>
        <p:pic>
          <p:nvPicPr>
            <p:cNvPr id="28" name="object 25">
              <a:extLst>
                <a:ext uri="{FF2B5EF4-FFF2-40B4-BE49-F238E27FC236}">
                  <a16:creationId xmlns:a16="http://schemas.microsoft.com/office/drawing/2014/main" id="{3447A14C-19D9-0747-809D-72ED87202C81}"/>
                </a:ext>
              </a:extLst>
            </p:cNvPr>
            <p:cNvPicPr/>
            <p:nvPr/>
          </p:nvPicPr>
          <p:blipFill>
            <a:blip r:embed="rId3" cstate="print"/>
            <a:stretch>
              <a:fillRect/>
            </a:stretch>
          </p:blipFill>
          <p:spPr>
            <a:xfrm>
              <a:off x="11994688" y="5883440"/>
              <a:ext cx="74503" cy="73818"/>
            </a:xfrm>
            <a:prstGeom prst="rect">
              <a:avLst/>
            </a:prstGeom>
          </p:spPr>
        </p:pic>
        <p:pic>
          <p:nvPicPr>
            <p:cNvPr id="29" name="object 26">
              <a:extLst>
                <a:ext uri="{FF2B5EF4-FFF2-40B4-BE49-F238E27FC236}">
                  <a16:creationId xmlns:a16="http://schemas.microsoft.com/office/drawing/2014/main" id="{3BB4FAC4-317B-A74F-854F-75B2E7DC0B73}"/>
                </a:ext>
              </a:extLst>
            </p:cNvPr>
            <p:cNvPicPr/>
            <p:nvPr/>
          </p:nvPicPr>
          <p:blipFill>
            <a:blip r:embed="rId2" cstate="print"/>
            <a:stretch>
              <a:fillRect/>
            </a:stretch>
          </p:blipFill>
          <p:spPr>
            <a:xfrm>
              <a:off x="12143695" y="5883440"/>
              <a:ext cx="74503" cy="73818"/>
            </a:xfrm>
            <a:prstGeom prst="rect">
              <a:avLst/>
            </a:prstGeom>
          </p:spPr>
        </p:pic>
        <p:pic>
          <p:nvPicPr>
            <p:cNvPr id="30" name="object 27">
              <a:extLst>
                <a:ext uri="{FF2B5EF4-FFF2-40B4-BE49-F238E27FC236}">
                  <a16:creationId xmlns:a16="http://schemas.microsoft.com/office/drawing/2014/main" id="{4E2F8866-F550-E24A-B04D-C831D8744FF8}"/>
                </a:ext>
              </a:extLst>
            </p:cNvPr>
            <p:cNvPicPr/>
            <p:nvPr/>
          </p:nvPicPr>
          <p:blipFill>
            <a:blip r:embed="rId2" cstate="print"/>
            <a:stretch>
              <a:fillRect/>
            </a:stretch>
          </p:blipFill>
          <p:spPr>
            <a:xfrm>
              <a:off x="12292700" y="5883440"/>
              <a:ext cx="74503" cy="73818"/>
            </a:xfrm>
            <a:prstGeom prst="rect">
              <a:avLst/>
            </a:prstGeom>
          </p:spPr>
        </p:pic>
        <p:pic>
          <p:nvPicPr>
            <p:cNvPr id="31" name="object 28">
              <a:extLst>
                <a:ext uri="{FF2B5EF4-FFF2-40B4-BE49-F238E27FC236}">
                  <a16:creationId xmlns:a16="http://schemas.microsoft.com/office/drawing/2014/main" id="{9CE33790-B0C1-754B-A5DD-64927BA6AC1B}"/>
                </a:ext>
              </a:extLst>
            </p:cNvPr>
            <p:cNvPicPr/>
            <p:nvPr/>
          </p:nvPicPr>
          <p:blipFill>
            <a:blip r:embed="rId2" cstate="print"/>
            <a:stretch>
              <a:fillRect/>
            </a:stretch>
          </p:blipFill>
          <p:spPr>
            <a:xfrm>
              <a:off x="12441706" y="5883440"/>
              <a:ext cx="74503" cy="73818"/>
            </a:xfrm>
            <a:prstGeom prst="rect">
              <a:avLst/>
            </a:prstGeom>
          </p:spPr>
        </p:pic>
        <p:pic>
          <p:nvPicPr>
            <p:cNvPr id="32" name="object 29">
              <a:extLst>
                <a:ext uri="{FF2B5EF4-FFF2-40B4-BE49-F238E27FC236}">
                  <a16:creationId xmlns:a16="http://schemas.microsoft.com/office/drawing/2014/main" id="{2CC8E4B8-2405-4B4B-910F-8AB08E2BFC5D}"/>
                </a:ext>
              </a:extLst>
            </p:cNvPr>
            <p:cNvPicPr/>
            <p:nvPr/>
          </p:nvPicPr>
          <p:blipFill>
            <a:blip r:embed="rId3" cstate="print"/>
            <a:stretch>
              <a:fillRect/>
            </a:stretch>
          </p:blipFill>
          <p:spPr>
            <a:xfrm>
              <a:off x="12590712" y="5883440"/>
              <a:ext cx="74503" cy="73818"/>
            </a:xfrm>
            <a:prstGeom prst="rect">
              <a:avLst/>
            </a:prstGeom>
          </p:spPr>
        </p:pic>
        <p:pic>
          <p:nvPicPr>
            <p:cNvPr id="33" name="object 30">
              <a:extLst>
                <a:ext uri="{FF2B5EF4-FFF2-40B4-BE49-F238E27FC236}">
                  <a16:creationId xmlns:a16="http://schemas.microsoft.com/office/drawing/2014/main" id="{C5D57E79-8A03-CB49-8682-F1FD618AE52F}"/>
                </a:ext>
              </a:extLst>
            </p:cNvPr>
            <p:cNvPicPr/>
            <p:nvPr/>
          </p:nvPicPr>
          <p:blipFill>
            <a:blip r:embed="rId2" cstate="print"/>
            <a:stretch>
              <a:fillRect/>
            </a:stretch>
          </p:blipFill>
          <p:spPr>
            <a:xfrm>
              <a:off x="12739717" y="5883440"/>
              <a:ext cx="74503" cy="73818"/>
            </a:xfrm>
            <a:prstGeom prst="rect">
              <a:avLst/>
            </a:prstGeom>
          </p:spPr>
        </p:pic>
      </p:grpSp>
      <p:pic>
        <p:nvPicPr>
          <p:cNvPr id="34" name="Picture 33">
            <a:extLst>
              <a:ext uri="{FF2B5EF4-FFF2-40B4-BE49-F238E27FC236}">
                <a16:creationId xmlns:a16="http://schemas.microsoft.com/office/drawing/2014/main" id="{09F4D27E-E76E-0E46-97C4-5AFADEC71A89}"/>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Tree>
    <p:extLst>
      <p:ext uri="{BB962C8B-B14F-4D97-AF65-F5344CB8AC3E}">
        <p14:creationId xmlns:p14="http://schemas.microsoft.com/office/powerpoint/2010/main" val="3124097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F70D7D-8179-4F40-89E0-4CEF890A72B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8" name="Rectangle 7">
            <a:extLst>
              <a:ext uri="{FF2B5EF4-FFF2-40B4-BE49-F238E27FC236}">
                <a16:creationId xmlns:a16="http://schemas.microsoft.com/office/drawing/2014/main" id="{FB9EAAAF-AAFA-374B-BA2B-454C13D78E60}"/>
              </a:ext>
            </a:extLst>
          </p:cNvPr>
          <p:cNvSpPr/>
          <p:nvPr userDrawn="1"/>
        </p:nvSpPr>
        <p:spPr>
          <a:xfrm>
            <a:off x="4573683" y="6557065"/>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object 3">
            <a:extLst>
              <a:ext uri="{FF2B5EF4-FFF2-40B4-BE49-F238E27FC236}">
                <a16:creationId xmlns:a16="http://schemas.microsoft.com/office/drawing/2014/main" id="{AAED6B75-1397-B64B-B89F-971C4FBB7C42}"/>
              </a:ext>
            </a:extLst>
          </p:cNvPr>
          <p:cNvSpPr/>
          <p:nvPr userDrawn="1"/>
        </p:nvSpPr>
        <p:spPr>
          <a:xfrm>
            <a:off x="-302684" y="4826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spTree>
    <p:extLst>
      <p:ext uri="{BB962C8B-B14F-4D97-AF65-F5344CB8AC3E}">
        <p14:creationId xmlns:p14="http://schemas.microsoft.com/office/powerpoint/2010/main" val="3076300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F70D7D-8179-4F40-89E0-4CEF890A72B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8" name="Rectangle 7">
            <a:extLst>
              <a:ext uri="{FF2B5EF4-FFF2-40B4-BE49-F238E27FC236}">
                <a16:creationId xmlns:a16="http://schemas.microsoft.com/office/drawing/2014/main" id="{FB9EAAAF-AAFA-374B-BA2B-454C13D78E60}"/>
              </a:ext>
            </a:extLst>
          </p:cNvPr>
          <p:cNvSpPr/>
          <p:nvPr userDrawn="1"/>
        </p:nvSpPr>
        <p:spPr>
          <a:xfrm>
            <a:off x="4573683" y="6557065"/>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object 3">
            <a:extLst>
              <a:ext uri="{FF2B5EF4-FFF2-40B4-BE49-F238E27FC236}">
                <a16:creationId xmlns:a16="http://schemas.microsoft.com/office/drawing/2014/main" id="{AAED6B75-1397-B64B-B89F-971C4FBB7C42}"/>
              </a:ext>
            </a:extLst>
          </p:cNvPr>
          <p:cNvSpPr/>
          <p:nvPr userDrawn="1"/>
        </p:nvSpPr>
        <p:spPr>
          <a:xfrm>
            <a:off x="-302684" y="4826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sp>
        <p:nvSpPr>
          <p:cNvPr id="5" name="object 6">
            <a:extLst>
              <a:ext uri="{FF2B5EF4-FFF2-40B4-BE49-F238E27FC236}">
                <a16:creationId xmlns:a16="http://schemas.microsoft.com/office/drawing/2014/main" id="{C6E696BB-D489-4E45-AD3E-2908427C4D7D}"/>
              </a:ext>
            </a:extLst>
          </p:cNvPr>
          <p:cNvSpPr/>
          <p:nvPr userDrawn="1"/>
        </p:nvSpPr>
        <p:spPr>
          <a:xfrm>
            <a:off x="685800" y="3005352"/>
            <a:ext cx="10820400" cy="19050"/>
          </a:xfrm>
          <a:custGeom>
            <a:avLst/>
            <a:gdLst/>
            <a:ahLst/>
            <a:cxnLst/>
            <a:rect l="l" t="t" r="r" b="b"/>
            <a:pathLst>
              <a:path w="16230600" h="28575">
                <a:moveTo>
                  <a:pt x="16230598" y="28574"/>
                </a:moveTo>
                <a:lnTo>
                  <a:pt x="0" y="28574"/>
                </a:lnTo>
                <a:lnTo>
                  <a:pt x="0" y="0"/>
                </a:lnTo>
                <a:lnTo>
                  <a:pt x="16230598" y="0"/>
                </a:lnTo>
                <a:lnTo>
                  <a:pt x="16230598" y="28574"/>
                </a:lnTo>
                <a:close/>
              </a:path>
            </a:pathLst>
          </a:custGeom>
          <a:solidFill>
            <a:srgbClr val="AB0420"/>
          </a:solidFill>
        </p:spPr>
        <p:txBody>
          <a:bodyPr wrap="square" lIns="0" tIns="0" rIns="0" bIns="0" rtlCol="0"/>
          <a:lstStyle/>
          <a:p>
            <a:endParaRPr sz="1200"/>
          </a:p>
        </p:txBody>
      </p:sp>
    </p:spTree>
    <p:extLst>
      <p:ext uri="{BB962C8B-B14F-4D97-AF65-F5344CB8AC3E}">
        <p14:creationId xmlns:p14="http://schemas.microsoft.com/office/powerpoint/2010/main" val="2590079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25A0CD-16AB-CE49-962D-9F19D1D2CAF5}"/>
              </a:ext>
            </a:extLst>
          </p:cNvPr>
          <p:cNvSpPr/>
          <p:nvPr userDrawn="1"/>
        </p:nvSpPr>
        <p:spPr>
          <a:xfrm>
            <a:off x="1811919" y="684309"/>
            <a:ext cx="5058054" cy="54645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7" name="Picture 6">
            <a:extLst>
              <a:ext uri="{FF2B5EF4-FFF2-40B4-BE49-F238E27FC236}">
                <a16:creationId xmlns:a16="http://schemas.microsoft.com/office/drawing/2014/main" id="{B8F70D7D-8179-4F40-89E0-4CEF890A72B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8" name="Rectangle 7">
            <a:extLst>
              <a:ext uri="{FF2B5EF4-FFF2-40B4-BE49-F238E27FC236}">
                <a16:creationId xmlns:a16="http://schemas.microsoft.com/office/drawing/2014/main" id="{FB9EAAAF-AAFA-374B-BA2B-454C13D78E60}"/>
              </a:ext>
            </a:extLst>
          </p:cNvPr>
          <p:cNvSpPr/>
          <p:nvPr userDrawn="1"/>
        </p:nvSpPr>
        <p:spPr>
          <a:xfrm>
            <a:off x="4573683" y="6557065"/>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object 3">
            <a:extLst>
              <a:ext uri="{FF2B5EF4-FFF2-40B4-BE49-F238E27FC236}">
                <a16:creationId xmlns:a16="http://schemas.microsoft.com/office/drawing/2014/main" id="{AAED6B75-1397-B64B-B89F-971C4FBB7C42}"/>
              </a:ext>
            </a:extLst>
          </p:cNvPr>
          <p:cNvSpPr/>
          <p:nvPr userDrawn="1"/>
        </p:nvSpPr>
        <p:spPr>
          <a:xfrm>
            <a:off x="-302684" y="4826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sp>
        <p:nvSpPr>
          <p:cNvPr id="13" name="object 3">
            <a:extLst>
              <a:ext uri="{FF2B5EF4-FFF2-40B4-BE49-F238E27FC236}">
                <a16:creationId xmlns:a16="http://schemas.microsoft.com/office/drawing/2014/main" id="{CCAB1345-992F-E545-B04B-5857CD94DC35}"/>
              </a:ext>
            </a:extLst>
          </p:cNvPr>
          <p:cNvSpPr/>
          <p:nvPr userDrawn="1"/>
        </p:nvSpPr>
        <p:spPr>
          <a:xfrm>
            <a:off x="1430843" y="684309"/>
            <a:ext cx="19050" cy="54864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sz="1200"/>
          </a:p>
        </p:txBody>
      </p:sp>
    </p:spTree>
    <p:extLst>
      <p:ext uri="{BB962C8B-B14F-4D97-AF65-F5344CB8AC3E}">
        <p14:creationId xmlns:p14="http://schemas.microsoft.com/office/powerpoint/2010/main" val="1401341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04F991A6-7FBD-004C-B9D3-09B858053AE4}"/>
              </a:ext>
            </a:extLst>
          </p:cNvPr>
          <p:cNvSpPr/>
          <p:nvPr userDrawn="1"/>
        </p:nvSpPr>
        <p:spPr>
          <a:xfrm>
            <a:off x="6096001" y="0"/>
            <a:ext cx="6095999"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sz="1200"/>
          </a:p>
        </p:txBody>
      </p:sp>
      <p:pic>
        <p:nvPicPr>
          <p:cNvPr id="8" name="Picture 7">
            <a:extLst>
              <a:ext uri="{FF2B5EF4-FFF2-40B4-BE49-F238E27FC236}">
                <a16:creationId xmlns:a16="http://schemas.microsoft.com/office/drawing/2014/main" id="{81DEF7E3-8CE1-A64E-893B-2B52B8EADDE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10" name="Rectangle 9">
            <a:extLst>
              <a:ext uri="{FF2B5EF4-FFF2-40B4-BE49-F238E27FC236}">
                <a16:creationId xmlns:a16="http://schemas.microsoft.com/office/drawing/2014/main" id="{7B37A84B-8011-F642-9A70-EB69675DA17D}"/>
              </a:ext>
            </a:extLst>
          </p:cNvPr>
          <p:cNvSpPr/>
          <p:nvPr userDrawn="1"/>
        </p:nvSpPr>
        <p:spPr>
          <a:xfrm rot="5400000">
            <a:off x="4573683" y="3263900"/>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object 3">
            <a:extLst>
              <a:ext uri="{FF2B5EF4-FFF2-40B4-BE49-F238E27FC236}">
                <a16:creationId xmlns:a16="http://schemas.microsoft.com/office/drawing/2014/main" id="{E857CD44-1A68-9845-B9B7-5DD89207B779}"/>
              </a:ext>
            </a:extLst>
          </p:cNvPr>
          <p:cNvSpPr/>
          <p:nvPr userDrawn="1"/>
        </p:nvSpPr>
        <p:spPr>
          <a:xfrm>
            <a:off x="-302684" y="4826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spTree>
    <p:extLst>
      <p:ext uri="{BB962C8B-B14F-4D97-AF65-F5344CB8AC3E}">
        <p14:creationId xmlns:p14="http://schemas.microsoft.com/office/powerpoint/2010/main" val="3783092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D4FFD09F-8BBB-4F4A-A03E-0EEFA8DA3A6E}"/>
              </a:ext>
            </a:extLst>
          </p:cNvPr>
          <p:cNvSpPr/>
          <p:nvPr userDrawn="1"/>
        </p:nvSpPr>
        <p:spPr>
          <a:xfrm>
            <a:off x="0" y="0"/>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sz="1200"/>
          </a:p>
        </p:txBody>
      </p:sp>
      <p:sp>
        <p:nvSpPr>
          <p:cNvPr id="14" name="Rectangle 13">
            <a:extLst>
              <a:ext uri="{FF2B5EF4-FFF2-40B4-BE49-F238E27FC236}">
                <a16:creationId xmlns:a16="http://schemas.microsoft.com/office/drawing/2014/main" id="{0C5D0346-91FD-8849-99B9-552AB425B3EA}"/>
              </a:ext>
            </a:extLst>
          </p:cNvPr>
          <p:cNvSpPr/>
          <p:nvPr userDrawn="1"/>
        </p:nvSpPr>
        <p:spPr>
          <a:xfrm>
            <a:off x="685801" y="685801"/>
            <a:ext cx="3035299" cy="54863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6" name="Picture 5">
            <a:extLst>
              <a:ext uri="{FF2B5EF4-FFF2-40B4-BE49-F238E27FC236}">
                <a16:creationId xmlns:a16="http://schemas.microsoft.com/office/drawing/2014/main" id="{5D3F6C14-4A8C-E641-AC92-50F514730E6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11" name="object 8">
            <a:extLst>
              <a:ext uri="{FF2B5EF4-FFF2-40B4-BE49-F238E27FC236}">
                <a16:creationId xmlns:a16="http://schemas.microsoft.com/office/drawing/2014/main" id="{A2514BFE-6C95-B448-B46A-B811D9404797}"/>
              </a:ext>
            </a:extLst>
          </p:cNvPr>
          <p:cNvSpPr/>
          <p:nvPr userDrawn="1"/>
        </p:nvSpPr>
        <p:spPr>
          <a:xfrm>
            <a:off x="4676870" y="4659634"/>
            <a:ext cx="4800600" cy="19050"/>
          </a:xfrm>
          <a:custGeom>
            <a:avLst/>
            <a:gdLst/>
            <a:ahLst/>
            <a:cxnLst/>
            <a:rect l="l" t="t" r="r" b="b"/>
            <a:pathLst>
              <a:path w="7200900" h="28575">
                <a:moveTo>
                  <a:pt x="7200899" y="28574"/>
                </a:moveTo>
                <a:lnTo>
                  <a:pt x="0" y="28574"/>
                </a:lnTo>
                <a:lnTo>
                  <a:pt x="0" y="0"/>
                </a:lnTo>
                <a:lnTo>
                  <a:pt x="7200899" y="0"/>
                </a:lnTo>
                <a:lnTo>
                  <a:pt x="7200899" y="28574"/>
                </a:lnTo>
                <a:close/>
              </a:path>
            </a:pathLst>
          </a:custGeom>
          <a:solidFill>
            <a:srgbClr val="AB0420"/>
          </a:solidFill>
        </p:spPr>
        <p:txBody>
          <a:bodyPr wrap="square" lIns="0" tIns="0" rIns="0" bIns="0" rtlCol="0"/>
          <a:lstStyle/>
          <a:p>
            <a:endParaRPr sz="1200"/>
          </a:p>
        </p:txBody>
      </p:sp>
      <p:sp>
        <p:nvSpPr>
          <p:cNvPr id="15" name="Rectangle 14">
            <a:extLst>
              <a:ext uri="{FF2B5EF4-FFF2-40B4-BE49-F238E27FC236}">
                <a16:creationId xmlns:a16="http://schemas.microsoft.com/office/drawing/2014/main" id="{BBE0312E-A9C2-C349-99AD-AFCFD9FFF450}"/>
              </a:ext>
            </a:extLst>
          </p:cNvPr>
          <p:cNvSpPr/>
          <p:nvPr userDrawn="1"/>
        </p:nvSpPr>
        <p:spPr>
          <a:xfrm>
            <a:off x="4573683" y="6557065"/>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3392131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2 2">
  <p:cSld name="Section Header 1 2 2">
    <p:bg>
      <p:bgPr>
        <a:solidFill>
          <a:srgbClr val="AB0520"/>
        </a:solidFill>
        <a:effectLst/>
      </p:bgPr>
    </p:bg>
    <p:spTree>
      <p:nvGrpSpPr>
        <p:cNvPr id="1" name="Shape 43"/>
        <p:cNvGrpSpPr/>
        <p:nvPr/>
      </p:nvGrpSpPr>
      <p:grpSpPr>
        <a:xfrm>
          <a:off x="0" y="0"/>
          <a:ext cx="0" cy="0"/>
          <a:chOff x="0" y="0"/>
          <a:chExt cx="0" cy="0"/>
        </a:xfrm>
      </p:grpSpPr>
      <p:sp>
        <p:nvSpPr>
          <p:cNvPr id="44" name="Google Shape;44;p7"/>
          <p:cNvSpPr/>
          <p:nvPr/>
        </p:nvSpPr>
        <p:spPr>
          <a:xfrm>
            <a:off x="4864100" y="-12700"/>
            <a:ext cx="7328000" cy="6898000"/>
          </a:xfrm>
          <a:prstGeom prst="rect">
            <a:avLst/>
          </a:prstGeom>
          <a:solidFill>
            <a:srgbClr val="00275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7"/>
          <p:cNvSpPr/>
          <p:nvPr/>
        </p:nvSpPr>
        <p:spPr>
          <a:xfrm>
            <a:off x="0" y="6405800"/>
            <a:ext cx="7937600" cy="60800"/>
          </a:xfrm>
          <a:prstGeom prst="rect">
            <a:avLst/>
          </a:prstGeom>
          <a:solidFill>
            <a:srgbClr val="FFFFFF"/>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46" name="Google Shape;46;p7"/>
          <p:cNvSpPr/>
          <p:nvPr/>
        </p:nvSpPr>
        <p:spPr>
          <a:xfrm>
            <a:off x="9329831" y="6405800"/>
            <a:ext cx="2862000" cy="60800"/>
          </a:xfrm>
          <a:prstGeom prst="rect">
            <a:avLst/>
          </a:prstGeom>
          <a:solidFill>
            <a:srgbClr val="FFFFFF"/>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47" name="Google Shape;47;p7"/>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pic>
        <p:nvPicPr>
          <p:cNvPr id="48" name="Google Shape;48;p7"/>
          <p:cNvPicPr preferRelativeResize="0"/>
          <p:nvPr/>
        </p:nvPicPr>
        <p:blipFill rotWithShape="1">
          <a:blip r:embed="rId2">
            <a:alphaModFix/>
          </a:blip>
          <a:srcRect/>
          <a:stretch/>
        </p:blipFill>
        <p:spPr>
          <a:xfrm>
            <a:off x="8277927" y="5926112"/>
            <a:ext cx="711576" cy="667377"/>
          </a:xfrm>
          <a:prstGeom prst="rect">
            <a:avLst/>
          </a:prstGeom>
          <a:noFill/>
          <a:ln>
            <a:noFill/>
          </a:ln>
        </p:spPr>
      </p:pic>
    </p:spTree>
    <p:extLst>
      <p:ext uri="{BB962C8B-B14F-4D97-AF65-F5344CB8AC3E}">
        <p14:creationId xmlns:p14="http://schemas.microsoft.com/office/powerpoint/2010/main" val="2991371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F70D7D-8179-4F40-89E0-4CEF890A72B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8" name="Rectangle 7">
            <a:extLst>
              <a:ext uri="{FF2B5EF4-FFF2-40B4-BE49-F238E27FC236}">
                <a16:creationId xmlns:a16="http://schemas.microsoft.com/office/drawing/2014/main" id="{FB9EAAAF-AAFA-374B-BA2B-454C13D78E60}"/>
              </a:ext>
            </a:extLst>
          </p:cNvPr>
          <p:cNvSpPr/>
          <p:nvPr/>
        </p:nvSpPr>
        <p:spPr>
          <a:xfrm>
            <a:off x="4573683" y="6557065"/>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object 3">
            <a:extLst>
              <a:ext uri="{FF2B5EF4-FFF2-40B4-BE49-F238E27FC236}">
                <a16:creationId xmlns:a16="http://schemas.microsoft.com/office/drawing/2014/main" id="{AAED6B75-1397-B64B-B89F-971C4FBB7C42}"/>
              </a:ext>
            </a:extLst>
          </p:cNvPr>
          <p:cNvSpPr/>
          <p:nvPr/>
        </p:nvSpPr>
        <p:spPr>
          <a:xfrm>
            <a:off x="-302684" y="4826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pic>
        <p:nvPicPr>
          <p:cNvPr id="5" name="Picture 4">
            <a:extLst>
              <a:ext uri="{FF2B5EF4-FFF2-40B4-BE49-F238E27FC236}">
                <a16:creationId xmlns:a16="http://schemas.microsoft.com/office/drawing/2014/main" id="{500427AF-FC89-B544-AD6A-8861FD3D0E5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6" name="Rectangle 5">
            <a:extLst>
              <a:ext uri="{FF2B5EF4-FFF2-40B4-BE49-F238E27FC236}">
                <a16:creationId xmlns:a16="http://schemas.microsoft.com/office/drawing/2014/main" id="{F0950B3E-629C-5048-BBA1-C8B1F62EFD00}"/>
              </a:ext>
            </a:extLst>
          </p:cNvPr>
          <p:cNvSpPr/>
          <p:nvPr userDrawn="1"/>
        </p:nvSpPr>
        <p:spPr>
          <a:xfrm>
            <a:off x="4573683" y="6557065"/>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object 3">
            <a:extLst>
              <a:ext uri="{FF2B5EF4-FFF2-40B4-BE49-F238E27FC236}">
                <a16:creationId xmlns:a16="http://schemas.microsoft.com/office/drawing/2014/main" id="{17A607B4-CBD2-E04D-BDAA-181449BAF92E}"/>
              </a:ext>
            </a:extLst>
          </p:cNvPr>
          <p:cNvSpPr/>
          <p:nvPr userDrawn="1"/>
        </p:nvSpPr>
        <p:spPr>
          <a:xfrm>
            <a:off x="-302684" y="4826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spTree>
    <p:extLst>
      <p:ext uri="{BB962C8B-B14F-4D97-AF65-F5344CB8AC3E}">
        <p14:creationId xmlns:p14="http://schemas.microsoft.com/office/powerpoint/2010/main" val="251661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F70D7D-8179-4F40-89E0-4CEF890A72B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8" name="Rectangle 7">
            <a:extLst>
              <a:ext uri="{FF2B5EF4-FFF2-40B4-BE49-F238E27FC236}">
                <a16:creationId xmlns:a16="http://schemas.microsoft.com/office/drawing/2014/main" id="{FB9EAAAF-AAFA-374B-BA2B-454C13D78E60}"/>
              </a:ext>
            </a:extLst>
          </p:cNvPr>
          <p:cNvSpPr/>
          <p:nvPr/>
        </p:nvSpPr>
        <p:spPr>
          <a:xfrm>
            <a:off x="4573683" y="6557065"/>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object 3">
            <a:extLst>
              <a:ext uri="{FF2B5EF4-FFF2-40B4-BE49-F238E27FC236}">
                <a16:creationId xmlns:a16="http://schemas.microsoft.com/office/drawing/2014/main" id="{AAED6B75-1397-B64B-B89F-971C4FBB7C42}"/>
              </a:ext>
            </a:extLst>
          </p:cNvPr>
          <p:cNvSpPr/>
          <p:nvPr/>
        </p:nvSpPr>
        <p:spPr>
          <a:xfrm>
            <a:off x="-302684" y="4826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sp>
        <p:nvSpPr>
          <p:cNvPr id="5" name="object 6">
            <a:extLst>
              <a:ext uri="{FF2B5EF4-FFF2-40B4-BE49-F238E27FC236}">
                <a16:creationId xmlns:a16="http://schemas.microsoft.com/office/drawing/2014/main" id="{C6E696BB-D489-4E45-AD3E-2908427C4D7D}"/>
              </a:ext>
            </a:extLst>
          </p:cNvPr>
          <p:cNvSpPr/>
          <p:nvPr/>
        </p:nvSpPr>
        <p:spPr>
          <a:xfrm>
            <a:off x="685800" y="3005352"/>
            <a:ext cx="10820400" cy="19050"/>
          </a:xfrm>
          <a:custGeom>
            <a:avLst/>
            <a:gdLst/>
            <a:ahLst/>
            <a:cxnLst/>
            <a:rect l="l" t="t" r="r" b="b"/>
            <a:pathLst>
              <a:path w="16230600" h="28575">
                <a:moveTo>
                  <a:pt x="16230598" y="28574"/>
                </a:moveTo>
                <a:lnTo>
                  <a:pt x="0" y="28574"/>
                </a:lnTo>
                <a:lnTo>
                  <a:pt x="0" y="0"/>
                </a:lnTo>
                <a:lnTo>
                  <a:pt x="16230598" y="0"/>
                </a:lnTo>
                <a:lnTo>
                  <a:pt x="16230598" y="28574"/>
                </a:lnTo>
                <a:close/>
              </a:path>
            </a:pathLst>
          </a:custGeom>
          <a:solidFill>
            <a:srgbClr val="AB0420"/>
          </a:solidFill>
        </p:spPr>
        <p:txBody>
          <a:bodyPr wrap="square" lIns="0" tIns="0" rIns="0" bIns="0" rtlCol="0"/>
          <a:lstStyle/>
          <a:p>
            <a:endParaRPr sz="1200"/>
          </a:p>
        </p:txBody>
      </p:sp>
      <p:pic>
        <p:nvPicPr>
          <p:cNvPr id="6" name="Picture 5">
            <a:extLst>
              <a:ext uri="{FF2B5EF4-FFF2-40B4-BE49-F238E27FC236}">
                <a16:creationId xmlns:a16="http://schemas.microsoft.com/office/drawing/2014/main" id="{A276925C-926B-1546-8F79-7CEF2622C25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10" name="Rectangle 9">
            <a:extLst>
              <a:ext uri="{FF2B5EF4-FFF2-40B4-BE49-F238E27FC236}">
                <a16:creationId xmlns:a16="http://schemas.microsoft.com/office/drawing/2014/main" id="{9CC38A79-1416-6A47-8697-1B397F2D4AAD}"/>
              </a:ext>
            </a:extLst>
          </p:cNvPr>
          <p:cNvSpPr/>
          <p:nvPr userDrawn="1"/>
        </p:nvSpPr>
        <p:spPr>
          <a:xfrm>
            <a:off x="4573683" y="6557065"/>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object 3">
            <a:extLst>
              <a:ext uri="{FF2B5EF4-FFF2-40B4-BE49-F238E27FC236}">
                <a16:creationId xmlns:a16="http://schemas.microsoft.com/office/drawing/2014/main" id="{625C8968-7A91-BB4A-B0D1-505C60660E18}"/>
              </a:ext>
            </a:extLst>
          </p:cNvPr>
          <p:cNvSpPr/>
          <p:nvPr userDrawn="1"/>
        </p:nvSpPr>
        <p:spPr>
          <a:xfrm>
            <a:off x="-302684" y="4826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sp>
        <p:nvSpPr>
          <p:cNvPr id="12" name="object 6">
            <a:extLst>
              <a:ext uri="{FF2B5EF4-FFF2-40B4-BE49-F238E27FC236}">
                <a16:creationId xmlns:a16="http://schemas.microsoft.com/office/drawing/2014/main" id="{586ED654-700A-2147-9380-60A6E2C74899}"/>
              </a:ext>
            </a:extLst>
          </p:cNvPr>
          <p:cNvSpPr/>
          <p:nvPr userDrawn="1"/>
        </p:nvSpPr>
        <p:spPr>
          <a:xfrm>
            <a:off x="685800" y="3005352"/>
            <a:ext cx="10820400" cy="19050"/>
          </a:xfrm>
          <a:custGeom>
            <a:avLst/>
            <a:gdLst/>
            <a:ahLst/>
            <a:cxnLst/>
            <a:rect l="l" t="t" r="r" b="b"/>
            <a:pathLst>
              <a:path w="16230600" h="28575">
                <a:moveTo>
                  <a:pt x="16230598" y="28574"/>
                </a:moveTo>
                <a:lnTo>
                  <a:pt x="0" y="28574"/>
                </a:lnTo>
                <a:lnTo>
                  <a:pt x="0" y="0"/>
                </a:lnTo>
                <a:lnTo>
                  <a:pt x="16230598" y="0"/>
                </a:lnTo>
                <a:lnTo>
                  <a:pt x="16230598" y="28574"/>
                </a:lnTo>
                <a:close/>
              </a:path>
            </a:pathLst>
          </a:custGeom>
          <a:solidFill>
            <a:srgbClr val="AB0420"/>
          </a:solidFill>
        </p:spPr>
        <p:txBody>
          <a:bodyPr wrap="square" lIns="0" tIns="0" rIns="0" bIns="0" rtlCol="0"/>
          <a:lstStyle/>
          <a:p>
            <a:endParaRPr sz="1200"/>
          </a:p>
        </p:txBody>
      </p:sp>
    </p:spTree>
    <p:extLst>
      <p:ext uri="{BB962C8B-B14F-4D97-AF65-F5344CB8AC3E}">
        <p14:creationId xmlns:p14="http://schemas.microsoft.com/office/powerpoint/2010/main" val="3589832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25A0CD-16AB-CE49-962D-9F19D1D2CAF5}"/>
              </a:ext>
            </a:extLst>
          </p:cNvPr>
          <p:cNvSpPr/>
          <p:nvPr/>
        </p:nvSpPr>
        <p:spPr>
          <a:xfrm>
            <a:off x="1811919" y="684309"/>
            <a:ext cx="5058054" cy="54645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7" name="Picture 6">
            <a:extLst>
              <a:ext uri="{FF2B5EF4-FFF2-40B4-BE49-F238E27FC236}">
                <a16:creationId xmlns:a16="http://schemas.microsoft.com/office/drawing/2014/main" id="{B8F70D7D-8179-4F40-89E0-4CEF890A72B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8" name="Rectangle 7">
            <a:extLst>
              <a:ext uri="{FF2B5EF4-FFF2-40B4-BE49-F238E27FC236}">
                <a16:creationId xmlns:a16="http://schemas.microsoft.com/office/drawing/2014/main" id="{FB9EAAAF-AAFA-374B-BA2B-454C13D78E60}"/>
              </a:ext>
            </a:extLst>
          </p:cNvPr>
          <p:cNvSpPr/>
          <p:nvPr/>
        </p:nvSpPr>
        <p:spPr>
          <a:xfrm>
            <a:off x="4573683" y="6557065"/>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object 3">
            <a:extLst>
              <a:ext uri="{FF2B5EF4-FFF2-40B4-BE49-F238E27FC236}">
                <a16:creationId xmlns:a16="http://schemas.microsoft.com/office/drawing/2014/main" id="{AAED6B75-1397-B64B-B89F-971C4FBB7C42}"/>
              </a:ext>
            </a:extLst>
          </p:cNvPr>
          <p:cNvSpPr/>
          <p:nvPr/>
        </p:nvSpPr>
        <p:spPr>
          <a:xfrm>
            <a:off x="-302684" y="4826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sp>
        <p:nvSpPr>
          <p:cNvPr id="13" name="object 3">
            <a:extLst>
              <a:ext uri="{FF2B5EF4-FFF2-40B4-BE49-F238E27FC236}">
                <a16:creationId xmlns:a16="http://schemas.microsoft.com/office/drawing/2014/main" id="{CCAB1345-992F-E545-B04B-5857CD94DC35}"/>
              </a:ext>
            </a:extLst>
          </p:cNvPr>
          <p:cNvSpPr/>
          <p:nvPr/>
        </p:nvSpPr>
        <p:spPr>
          <a:xfrm>
            <a:off x="1430843" y="684309"/>
            <a:ext cx="19050" cy="54864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sz="1200"/>
          </a:p>
        </p:txBody>
      </p:sp>
      <p:sp>
        <p:nvSpPr>
          <p:cNvPr id="10" name="Rectangle 9">
            <a:extLst>
              <a:ext uri="{FF2B5EF4-FFF2-40B4-BE49-F238E27FC236}">
                <a16:creationId xmlns:a16="http://schemas.microsoft.com/office/drawing/2014/main" id="{6D8127CD-FD8A-A844-98F0-23382BA9FAE9}"/>
              </a:ext>
            </a:extLst>
          </p:cNvPr>
          <p:cNvSpPr/>
          <p:nvPr userDrawn="1"/>
        </p:nvSpPr>
        <p:spPr>
          <a:xfrm>
            <a:off x="1811919" y="684309"/>
            <a:ext cx="5058054" cy="54645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11" name="Picture 10">
            <a:extLst>
              <a:ext uri="{FF2B5EF4-FFF2-40B4-BE49-F238E27FC236}">
                <a16:creationId xmlns:a16="http://schemas.microsoft.com/office/drawing/2014/main" id="{637B0837-427D-1748-AB83-BA20A397579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12" name="Rectangle 11">
            <a:extLst>
              <a:ext uri="{FF2B5EF4-FFF2-40B4-BE49-F238E27FC236}">
                <a16:creationId xmlns:a16="http://schemas.microsoft.com/office/drawing/2014/main" id="{5C633B24-A0CE-BF4A-B6B6-8FF604B3913F}"/>
              </a:ext>
            </a:extLst>
          </p:cNvPr>
          <p:cNvSpPr/>
          <p:nvPr userDrawn="1"/>
        </p:nvSpPr>
        <p:spPr>
          <a:xfrm>
            <a:off x="4573683" y="6557065"/>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object 3">
            <a:extLst>
              <a:ext uri="{FF2B5EF4-FFF2-40B4-BE49-F238E27FC236}">
                <a16:creationId xmlns:a16="http://schemas.microsoft.com/office/drawing/2014/main" id="{C59CADE6-3B65-9745-88CF-D1F15149CC2E}"/>
              </a:ext>
            </a:extLst>
          </p:cNvPr>
          <p:cNvSpPr/>
          <p:nvPr userDrawn="1"/>
        </p:nvSpPr>
        <p:spPr>
          <a:xfrm>
            <a:off x="-302684" y="4826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sp>
        <p:nvSpPr>
          <p:cNvPr id="15" name="object 3">
            <a:extLst>
              <a:ext uri="{FF2B5EF4-FFF2-40B4-BE49-F238E27FC236}">
                <a16:creationId xmlns:a16="http://schemas.microsoft.com/office/drawing/2014/main" id="{7A7E4853-92BF-8943-98F7-E8F30CF4C94E}"/>
              </a:ext>
            </a:extLst>
          </p:cNvPr>
          <p:cNvSpPr/>
          <p:nvPr userDrawn="1"/>
        </p:nvSpPr>
        <p:spPr>
          <a:xfrm>
            <a:off x="1430843" y="684309"/>
            <a:ext cx="19050" cy="54864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sz="1200"/>
          </a:p>
        </p:txBody>
      </p:sp>
    </p:spTree>
    <p:extLst>
      <p:ext uri="{BB962C8B-B14F-4D97-AF65-F5344CB8AC3E}">
        <p14:creationId xmlns:p14="http://schemas.microsoft.com/office/powerpoint/2010/main" val="405499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04F991A6-7FBD-004C-B9D3-09B858053AE4}"/>
              </a:ext>
            </a:extLst>
          </p:cNvPr>
          <p:cNvSpPr/>
          <p:nvPr/>
        </p:nvSpPr>
        <p:spPr>
          <a:xfrm>
            <a:off x="6096001" y="0"/>
            <a:ext cx="6095999"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sz="1200"/>
          </a:p>
        </p:txBody>
      </p:sp>
      <p:pic>
        <p:nvPicPr>
          <p:cNvPr id="8" name="Picture 7">
            <a:extLst>
              <a:ext uri="{FF2B5EF4-FFF2-40B4-BE49-F238E27FC236}">
                <a16:creationId xmlns:a16="http://schemas.microsoft.com/office/drawing/2014/main" id="{81DEF7E3-8CE1-A64E-893B-2B52B8EADDE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10" name="Rectangle 9">
            <a:extLst>
              <a:ext uri="{FF2B5EF4-FFF2-40B4-BE49-F238E27FC236}">
                <a16:creationId xmlns:a16="http://schemas.microsoft.com/office/drawing/2014/main" id="{7B37A84B-8011-F642-9A70-EB69675DA17D}"/>
              </a:ext>
            </a:extLst>
          </p:cNvPr>
          <p:cNvSpPr/>
          <p:nvPr/>
        </p:nvSpPr>
        <p:spPr>
          <a:xfrm rot="5400000">
            <a:off x="4573683" y="3263900"/>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object 3">
            <a:extLst>
              <a:ext uri="{FF2B5EF4-FFF2-40B4-BE49-F238E27FC236}">
                <a16:creationId xmlns:a16="http://schemas.microsoft.com/office/drawing/2014/main" id="{E857CD44-1A68-9845-B9B7-5DD89207B779}"/>
              </a:ext>
            </a:extLst>
          </p:cNvPr>
          <p:cNvSpPr/>
          <p:nvPr/>
        </p:nvSpPr>
        <p:spPr>
          <a:xfrm>
            <a:off x="-302684" y="4826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sp>
        <p:nvSpPr>
          <p:cNvPr id="6" name="object 2">
            <a:extLst>
              <a:ext uri="{FF2B5EF4-FFF2-40B4-BE49-F238E27FC236}">
                <a16:creationId xmlns:a16="http://schemas.microsoft.com/office/drawing/2014/main" id="{EE305CF2-3738-8E46-A4CD-EFB5936BA81C}"/>
              </a:ext>
            </a:extLst>
          </p:cNvPr>
          <p:cNvSpPr/>
          <p:nvPr userDrawn="1"/>
        </p:nvSpPr>
        <p:spPr>
          <a:xfrm>
            <a:off x="6096001" y="0"/>
            <a:ext cx="6095999"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sz="1200"/>
          </a:p>
        </p:txBody>
      </p:sp>
      <p:pic>
        <p:nvPicPr>
          <p:cNvPr id="7" name="Picture 6">
            <a:extLst>
              <a:ext uri="{FF2B5EF4-FFF2-40B4-BE49-F238E27FC236}">
                <a16:creationId xmlns:a16="http://schemas.microsoft.com/office/drawing/2014/main" id="{4C6E8668-042A-CB4E-978A-59827BEF92B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9" name="Rectangle 8">
            <a:extLst>
              <a:ext uri="{FF2B5EF4-FFF2-40B4-BE49-F238E27FC236}">
                <a16:creationId xmlns:a16="http://schemas.microsoft.com/office/drawing/2014/main" id="{2C432242-6D23-104C-983C-E3A1DF4292E7}"/>
              </a:ext>
            </a:extLst>
          </p:cNvPr>
          <p:cNvSpPr/>
          <p:nvPr userDrawn="1"/>
        </p:nvSpPr>
        <p:spPr>
          <a:xfrm rot="5400000">
            <a:off x="4573683" y="3263900"/>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object 3">
            <a:extLst>
              <a:ext uri="{FF2B5EF4-FFF2-40B4-BE49-F238E27FC236}">
                <a16:creationId xmlns:a16="http://schemas.microsoft.com/office/drawing/2014/main" id="{2BD09B77-CEFE-DD43-B003-CC084EC60D65}"/>
              </a:ext>
            </a:extLst>
          </p:cNvPr>
          <p:cNvSpPr/>
          <p:nvPr userDrawn="1"/>
        </p:nvSpPr>
        <p:spPr>
          <a:xfrm>
            <a:off x="-302684" y="4826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spTree>
    <p:extLst>
      <p:ext uri="{BB962C8B-B14F-4D97-AF65-F5344CB8AC3E}">
        <p14:creationId xmlns:p14="http://schemas.microsoft.com/office/powerpoint/2010/main" val="3978377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D4FFD09F-8BBB-4F4A-A03E-0EEFA8DA3A6E}"/>
              </a:ext>
            </a:extLst>
          </p:cNvPr>
          <p:cNvSpPr/>
          <p:nvPr/>
        </p:nvSpPr>
        <p:spPr>
          <a:xfrm>
            <a:off x="0" y="0"/>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sz="1200"/>
          </a:p>
        </p:txBody>
      </p:sp>
      <p:sp>
        <p:nvSpPr>
          <p:cNvPr id="14" name="Rectangle 13">
            <a:extLst>
              <a:ext uri="{FF2B5EF4-FFF2-40B4-BE49-F238E27FC236}">
                <a16:creationId xmlns:a16="http://schemas.microsoft.com/office/drawing/2014/main" id="{0C5D0346-91FD-8849-99B9-552AB425B3EA}"/>
              </a:ext>
            </a:extLst>
          </p:cNvPr>
          <p:cNvSpPr/>
          <p:nvPr/>
        </p:nvSpPr>
        <p:spPr>
          <a:xfrm>
            <a:off x="685801" y="685801"/>
            <a:ext cx="3035299" cy="54863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6" name="Picture 5">
            <a:extLst>
              <a:ext uri="{FF2B5EF4-FFF2-40B4-BE49-F238E27FC236}">
                <a16:creationId xmlns:a16="http://schemas.microsoft.com/office/drawing/2014/main" id="{5D3F6C14-4A8C-E641-AC92-50F514730E6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11" name="object 8">
            <a:extLst>
              <a:ext uri="{FF2B5EF4-FFF2-40B4-BE49-F238E27FC236}">
                <a16:creationId xmlns:a16="http://schemas.microsoft.com/office/drawing/2014/main" id="{A2514BFE-6C95-B448-B46A-B811D9404797}"/>
              </a:ext>
            </a:extLst>
          </p:cNvPr>
          <p:cNvSpPr/>
          <p:nvPr/>
        </p:nvSpPr>
        <p:spPr>
          <a:xfrm>
            <a:off x="4676870" y="4659634"/>
            <a:ext cx="4800600" cy="19050"/>
          </a:xfrm>
          <a:custGeom>
            <a:avLst/>
            <a:gdLst/>
            <a:ahLst/>
            <a:cxnLst/>
            <a:rect l="l" t="t" r="r" b="b"/>
            <a:pathLst>
              <a:path w="7200900" h="28575">
                <a:moveTo>
                  <a:pt x="7200899" y="28574"/>
                </a:moveTo>
                <a:lnTo>
                  <a:pt x="0" y="28574"/>
                </a:lnTo>
                <a:lnTo>
                  <a:pt x="0" y="0"/>
                </a:lnTo>
                <a:lnTo>
                  <a:pt x="7200899" y="0"/>
                </a:lnTo>
                <a:lnTo>
                  <a:pt x="7200899" y="28574"/>
                </a:lnTo>
                <a:close/>
              </a:path>
            </a:pathLst>
          </a:custGeom>
          <a:solidFill>
            <a:srgbClr val="AB0420"/>
          </a:solidFill>
        </p:spPr>
        <p:txBody>
          <a:bodyPr wrap="square" lIns="0" tIns="0" rIns="0" bIns="0" rtlCol="0"/>
          <a:lstStyle/>
          <a:p>
            <a:endParaRPr sz="1200"/>
          </a:p>
        </p:txBody>
      </p:sp>
      <p:sp>
        <p:nvSpPr>
          <p:cNvPr id="15" name="Rectangle 14">
            <a:extLst>
              <a:ext uri="{FF2B5EF4-FFF2-40B4-BE49-F238E27FC236}">
                <a16:creationId xmlns:a16="http://schemas.microsoft.com/office/drawing/2014/main" id="{BBE0312E-A9C2-C349-99AD-AFCFD9FFF450}"/>
              </a:ext>
            </a:extLst>
          </p:cNvPr>
          <p:cNvSpPr/>
          <p:nvPr/>
        </p:nvSpPr>
        <p:spPr>
          <a:xfrm>
            <a:off x="4573683" y="6557065"/>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object 2">
            <a:extLst>
              <a:ext uri="{FF2B5EF4-FFF2-40B4-BE49-F238E27FC236}">
                <a16:creationId xmlns:a16="http://schemas.microsoft.com/office/drawing/2014/main" id="{A7E98F78-1EE8-9C46-B346-E33EA2A7C643}"/>
              </a:ext>
            </a:extLst>
          </p:cNvPr>
          <p:cNvSpPr/>
          <p:nvPr userDrawn="1"/>
        </p:nvSpPr>
        <p:spPr>
          <a:xfrm>
            <a:off x="0" y="0"/>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sz="1200"/>
          </a:p>
        </p:txBody>
      </p:sp>
      <p:sp>
        <p:nvSpPr>
          <p:cNvPr id="9" name="Rectangle 8">
            <a:extLst>
              <a:ext uri="{FF2B5EF4-FFF2-40B4-BE49-F238E27FC236}">
                <a16:creationId xmlns:a16="http://schemas.microsoft.com/office/drawing/2014/main" id="{39C0EF02-BD96-1647-AA41-B9268F4871FD}"/>
              </a:ext>
            </a:extLst>
          </p:cNvPr>
          <p:cNvSpPr/>
          <p:nvPr userDrawn="1"/>
        </p:nvSpPr>
        <p:spPr>
          <a:xfrm>
            <a:off x="685801" y="685801"/>
            <a:ext cx="3035299" cy="54863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10" name="Picture 9">
            <a:extLst>
              <a:ext uri="{FF2B5EF4-FFF2-40B4-BE49-F238E27FC236}">
                <a16:creationId xmlns:a16="http://schemas.microsoft.com/office/drawing/2014/main" id="{125754AD-6AF6-064F-9D39-34874A4830F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12" name="object 8">
            <a:extLst>
              <a:ext uri="{FF2B5EF4-FFF2-40B4-BE49-F238E27FC236}">
                <a16:creationId xmlns:a16="http://schemas.microsoft.com/office/drawing/2014/main" id="{67F30830-0281-CB4A-8A0B-32C54DACCB37}"/>
              </a:ext>
            </a:extLst>
          </p:cNvPr>
          <p:cNvSpPr/>
          <p:nvPr userDrawn="1"/>
        </p:nvSpPr>
        <p:spPr>
          <a:xfrm>
            <a:off x="4676870" y="4659634"/>
            <a:ext cx="4800600" cy="19050"/>
          </a:xfrm>
          <a:custGeom>
            <a:avLst/>
            <a:gdLst/>
            <a:ahLst/>
            <a:cxnLst/>
            <a:rect l="l" t="t" r="r" b="b"/>
            <a:pathLst>
              <a:path w="7200900" h="28575">
                <a:moveTo>
                  <a:pt x="7200899" y="28574"/>
                </a:moveTo>
                <a:lnTo>
                  <a:pt x="0" y="28574"/>
                </a:lnTo>
                <a:lnTo>
                  <a:pt x="0" y="0"/>
                </a:lnTo>
                <a:lnTo>
                  <a:pt x="7200899" y="0"/>
                </a:lnTo>
                <a:lnTo>
                  <a:pt x="7200899" y="28574"/>
                </a:lnTo>
                <a:close/>
              </a:path>
            </a:pathLst>
          </a:custGeom>
          <a:solidFill>
            <a:srgbClr val="AB0420"/>
          </a:solidFill>
        </p:spPr>
        <p:txBody>
          <a:bodyPr wrap="square" lIns="0" tIns="0" rIns="0" bIns="0" rtlCol="0"/>
          <a:lstStyle/>
          <a:p>
            <a:endParaRPr sz="1200"/>
          </a:p>
        </p:txBody>
      </p:sp>
      <p:sp>
        <p:nvSpPr>
          <p:cNvPr id="13" name="Rectangle 12">
            <a:extLst>
              <a:ext uri="{FF2B5EF4-FFF2-40B4-BE49-F238E27FC236}">
                <a16:creationId xmlns:a16="http://schemas.microsoft.com/office/drawing/2014/main" id="{0162FECF-1BB5-4C42-A89A-BC831EB07689}"/>
              </a:ext>
            </a:extLst>
          </p:cNvPr>
          <p:cNvSpPr/>
          <p:nvPr userDrawn="1"/>
        </p:nvSpPr>
        <p:spPr>
          <a:xfrm>
            <a:off x="4573683" y="6557065"/>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3899848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D4FFD09F-8BBB-4F4A-A03E-0EEFA8DA3A6E}"/>
              </a:ext>
            </a:extLst>
          </p:cNvPr>
          <p:cNvSpPr/>
          <p:nvPr/>
        </p:nvSpPr>
        <p:spPr>
          <a:xfrm>
            <a:off x="0" y="0"/>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sz="1200"/>
          </a:p>
        </p:txBody>
      </p:sp>
      <p:sp>
        <p:nvSpPr>
          <p:cNvPr id="25" name="Rectangle 24">
            <a:extLst>
              <a:ext uri="{FF2B5EF4-FFF2-40B4-BE49-F238E27FC236}">
                <a16:creationId xmlns:a16="http://schemas.microsoft.com/office/drawing/2014/main" id="{AE769987-766C-AE4B-87F0-D07CCA454BF2}"/>
              </a:ext>
            </a:extLst>
          </p:cNvPr>
          <p:cNvSpPr/>
          <p:nvPr/>
        </p:nvSpPr>
        <p:spPr>
          <a:xfrm>
            <a:off x="5894716" y="4078856"/>
            <a:ext cx="4108449" cy="22426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Rectangle 13">
            <a:extLst>
              <a:ext uri="{FF2B5EF4-FFF2-40B4-BE49-F238E27FC236}">
                <a16:creationId xmlns:a16="http://schemas.microsoft.com/office/drawing/2014/main" id="{0C5D0346-91FD-8849-99B9-552AB425B3EA}"/>
              </a:ext>
            </a:extLst>
          </p:cNvPr>
          <p:cNvSpPr/>
          <p:nvPr/>
        </p:nvSpPr>
        <p:spPr>
          <a:xfrm>
            <a:off x="5894716" y="840628"/>
            <a:ext cx="4108449" cy="27417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6" name="Picture 5">
            <a:extLst>
              <a:ext uri="{FF2B5EF4-FFF2-40B4-BE49-F238E27FC236}">
                <a16:creationId xmlns:a16="http://schemas.microsoft.com/office/drawing/2014/main" id="{5D3F6C14-4A8C-E641-AC92-50F514730E6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22" name="object 9">
            <a:extLst>
              <a:ext uri="{FF2B5EF4-FFF2-40B4-BE49-F238E27FC236}">
                <a16:creationId xmlns:a16="http://schemas.microsoft.com/office/drawing/2014/main" id="{52E66EB2-263D-BA4C-964B-DCF423D7C437}"/>
              </a:ext>
            </a:extLst>
          </p:cNvPr>
          <p:cNvSpPr/>
          <p:nvPr/>
        </p:nvSpPr>
        <p:spPr>
          <a:xfrm>
            <a:off x="10346859" y="840627"/>
            <a:ext cx="30479" cy="5486400"/>
          </a:xfrm>
          <a:custGeom>
            <a:avLst/>
            <a:gdLst/>
            <a:ahLst/>
            <a:cxnLst/>
            <a:rect l="l" t="t" r="r" b="b"/>
            <a:pathLst>
              <a:path w="28575" h="8229600">
                <a:moveTo>
                  <a:pt x="0" y="0"/>
                </a:moveTo>
                <a:lnTo>
                  <a:pt x="28574" y="0"/>
                </a:lnTo>
                <a:lnTo>
                  <a:pt x="28574" y="8229599"/>
                </a:lnTo>
                <a:lnTo>
                  <a:pt x="0" y="8229599"/>
                </a:lnTo>
                <a:lnTo>
                  <a:pt x="0" y="0"/>
                </a:lnTo>
                <a:close/>
              </a:path>
            </a:pathLst>
          </a:custGeom>
          <a:solidFill>
            <a:srgbClr val="AB0420"/>
          </a:solidFill>
        </p:spPr>
        <p:txBody>
          <a:bodyPr wrap="square" lIns="0" tIns="0" rIns="0" bIns="0" rtlCol="0"/>
          <a:lstStyle/>
          <a:p>
            <a:endParaRPr sz="1200"/>
          </a:p>
        </p:txBody>
      </p:sp>
      <p:sp>
        <p:nvSpPr>
          <p:cNvPr id="24" name="object 3">
            <a:extLst>
              <a:ext uri="{FF2B5EF4-FFF2-40B4-BE49-F238E27FC236}">
                <a16:creationId xmlns:a16="http://schemas.microsoft.com/office/drawing/2014/main" id="{A07FBEEA-4BB0-3B4A-B12D-47020D535E72}"/>
              </a:ext>
            </a:extLst>
          </p:cNvPr>
          <p:cNvSpPr/>
          <p:nvPr/>
        </p:nvSpPr>
        <p:spPr>
          <a:xfrm>
            <a:off x="-302684" y="4826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sp>
        <p:nvSpPr>
          <p:cNvPr id="26" name="Rectangle 25">
            <a:extLst>
              <a:ext uri="{FF2B5EF4-FFF2-40B4-BE49-F238E27FC236}">
                <a16:creationId xmlns:a16="http://schemas.microsoft.com/office/drawing/2014/main" id="{72CC4C5D-0CB8-2F46-B7D9-245DB1DF0910}"/>
              </a:ext>
            </a:extLst>
          </p:cNvPr>
          <p:cNvSpPr/>
          <p:nvPr/>
        </p:nvSpPr>
        <p:spPr>
          <a:xfrm>
            <a:off x="4573683" y="6557065"/>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490653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7E9B19-FEFE-C943-93B3-FAFAEACFEC7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7" name="object 3">
            <a:extLst>
              <a:ext uri="{FF2B5EF4-FFF2-40B4-BE49-F238E27FC236}">
                <a16:creationId xmlns:a16="http://schemas.microsoft.com/office/drawing/2014/main" id="{B58A3138-293C-1C4B-990D-E9B1D05EC067}"/>
              </a:ext>
            </a:extLst>
          </p:cNvPr>
          <p:cNvSpPr/>
          <p:nvPr/>
        </p:nvSpPr>
        <p:spPr>
          <a:xfrm>
            <a:off x="-302684" y="4826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sp>
        <p:nvSpPr>
          <p:cNvPr id="8" name="object 2">
            <a:extLst>
              <a:ext uri="{FF2B5EF4-FFF2-40B4-BE49-F238E27FC236}">
                <a16:creationId xmlns:a16="http://schemas.microsoft.com/office/drawing/2014/main" id="{E894B9C6-FFC2-BF49-B139-13399AA9464D}"/>
              </a:ext>
            </a:extLst>
          </p:cNvPr>
          <p:cNvSpPr/>
          <p:nvPr/>
        </p:nvSpPr>
        <p:spPr>
          <a:xfrm>
            <a:off x="1424866" y="685800"/>
            <a:ext cx="19050" cy="54864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sz="1200"/>
          </a:p>
        </p:txBody>
      </p:sp>
      <p:sp>
        <p:nvSpPr>
          <p:cNvPr id="9" name="Rectangle 8">
            <a:extLst>
              <a:ext uri="{FF2B5EF4-FFF2-40B4-BE49-F238E27FC236}">
                <a16:creationId xmlns:a16="http://schemas.microsoft.com/office/drawing/2014/main" id="{D028AAAE-5FD4-E749-8114-2DAEC131C6BD}"/>
              </a:ext>
            </a:extLst>
          </p:cNvPr>
          <p:cNvSpPr/>
          <p:nvPr/>
        </p:nvSpPr>
        <p:spPr>
          <a:xfrm>
            <a:off x="4573683" y="6557065"/>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6" name="Picture 5">
            <a:extLst>
              <a:ext uri="{FF2B5EF4-FFF2-40B4-BE49-F238E27FC236}">
                <a16:creationId xmlns:a16="http://schemas.microsoft.com/office/drawing/2014/main" id="{D88808A2-9735-0046-8139-D23B663F52B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10" name="object 3">
            <a:extLst>
              <a:ext uri="{FF2B5EF4-FFF2-40B4-BE49-F238E27FC236}">
                <a16:creationId xmlns:a16="http://schemas.microsoft.com/office/drawing/2014/main" id="{DD7F3E48-D5A1-D341-B5E7-77158EA2FBED}"/>
              </a:ext>
            </a:extLst>
          </p:cNvPr>
          <p:cNvSpPr/>
          <p:nvPr userDrawn="1"/>
        </p:nvSpPr>
        <p:spPr>
          <a:xfrm>
            <a:off x="-302684" y="4826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sp>
        <p:nvSpPr>
          <p:cNvPr id="11" name="object 2">
            <a:extLst>
              <a:ext uri="{FF2B5EF4-FFF2-40B4-BE49-F238E27FC236}">
                <a16:creationId xmlns:a16="http://schemas.microsoft.com/office/drawing/2014/main" id="{952CB7C8-3BB9-2143-AC2F-773A7C074011}"/>
              </a:ext>
            </a:extLst>
          </p:cNvPr>
          <p:cNvSpPr/>
          <p:nvPr userDrawn="1"/>
        </p:nvSpPr>
        <p:spPr>
          <a:xfrm>
            <a:off x="1424866" y="685800"/>
            <a:ext cx="19050" cy="54864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sz="1200"/>
          </a:p>
        </p:txBody>
      </p:sp>
      <p:sp>
        <p:nvSpPr>
          <p:cNvPr id="12" name="Rectangle 11">
            <a:extLst>
              <a:ext uri="{FF2B5EF4-FFF2-40B4-BE49-F238E27FC236}">
                <a16:creationId xmlns:a16="http://schemas.microsoft.com/office/drawing/2014/main" id="{D04A4F16-1ACC-7B4A-873F-BADAEB93E903}"/>
              </a:ext>
            </a:extLst>
          </p:cNvPr>
          <p:cNvSpPr/>
          <p:nvPr userDrawn="1"/>
        </p:nvSpPr>
        <p:spPr>
          <a:xfrm>
            <a:off x="4573683" y="6557065"/>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1937076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1_Blank">
    <p:bg>
      <p:bgPr>
        <a:solidFill>
          <a:schemeClr val="bg1"/>
        </a:solidFill>
        <a:effectLst/>
      </p:bgPr>
    </p:bg>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4EC58BEA-C5D0-6E43-A7BE-DF35E27A2457}"/>
              </a:ext>
            </a:extLst>
          </p:cNvPr>
          <p:cNvSpPr/>
          <p:nvPr/>
        </p:nvSpPr>
        <p:spPr>
          <a:xfrm>
            <a:off x="0" y="0"/>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sz="1200"/>
          </a:p>
        </p:txBody>
      </p:sp>
      <p:sp>
        <p:nvSpPr>
          <p:cNvPr id="10" name="object 2">
            <a:extLst>
              <a:ext uri="{FF2B5EF4-FFF2-40B4-BE49-F238E27FC236}">
                <a16:creationId xmlns:a16="http://schemas.microsoft.com/office/drawing/2014/main" id="{B0471B98-1891-6240-AF37-D317E72481B2}"/>
              </a:ext>
            </a:extLst>
          </p:cNvPr>
          <p:cNvSpPr/>
          <p:nvPr/>
        </p:nvSpPr>
        <p:spPr>
          <a:xfrm rot="5400000" flipH="1">
            <a:off x="6093462" y="-3177941"/>
            <a:ext cx="30479" cy="121920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sz="1200"/>
          </a:p>
        </p:txBody>
      </p:sp>
      <p:sp>
        <p:nvSpPr>
          <p:cNvPr id="11" name="Rectangle 10">
            <a:extLst>
              <a:ext uri="{FF2B5EF4-FFF2-40B4-BE49-F238E27FC236}">
                <a16:creationId xmlns:a16="http://schemas.microsoft.com/office/drawing/2014/main" id="{EA11F753-0479-734E-8743-658697E11855}"/>
              </a:ext>
            </a:extLst>
          </p:cNvPr>
          <p:cNvSpPr/>
          <p:nvPr/>
        </p:nvSpPr>
        <p:spPr>
          <a:xfrm>
            <a:off x="4573683" y="6557065"/>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5" name="Picture 4">
            <a:extLst>
              <a:ext uri="{FF2B5EF4-FFF2-40B4-BE49-F238E27FC236}">
                <a16:creationId xmlns:a16="http://schemas.microsoft.com/office/drawing/2014/main" id="{417E9B19-FEFE-C943-93B3-FAFAEACFEC7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9" name="Rectangle 8">
            <a:extLst>
              <a:ext uri="{FF2B5EF4-FFF2-40B4-BE49-F238E27FC236}">
                <a16:creationId xmlns:a16="http://schemas.microsoft.com/office/drawing/2014/main" id="{D028AAAE-5FD4-E749-8114-2DAEC131C6BD}"/>
              </a:ext>
            </a:extLst>
          </p:cNvPr>
          <p:cNvSpPr/>
          <p:nvPr/>
        </p:nvSpPr>
        <p:spPr>
          <a:xfrm>
            <a:off x="4573683" y="6557065"/>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object 2">
            <a:extLst>
              <a:ext uri="{FF2B5EF4-FFF2-40B4-BE49-F238E27FC236}">
                <a16:creationId xmlns:a16="http://schemas.microsoft.com/office/drawing/2014/main" id="{639359C6-1A1D-274B-82CF-24CE4CE2C298}"/>
              </a:ext>
            </a:extLst>
          </p:cNvPr>
          <p:cNvSpPr/>
          <p:nvPr userDrawn="1"/>
        </p:nvSpPr>
        <p:spPr>
          <a:xfrm>
            <a:off x="0" y="0"/>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sz="1200"/>
          </a:p>
        </p:txBody>
      </p:sp>
      <p:sp>
        <p:nvSpPr>
          <p:cNvPr id="8" name="object 2">
            <a:extLst>
              <a:ext uri="{FF2B5EF4-FFF2-40B4-BE49-F238E27FC236}">
                <a16:creationId xmlns:a16="http://schemas.microsoft.com/office/drawing/2014/main" id="{7C0D586C-0FAA-C74C-ADB8-2C3BC7D4DC81}"/>
              </a:ext>
            </a:extLst>
          </p:cNvPr>
          <p:cNvSpPr/>
          <p:nvPr userDrawn="1"/>
        </p:nvSpPr>
        <p:spPr>
          <a:xfrm rot="5400000" flipH="1">
            <a:off x="6093462" y="-3177941"/>
            <a:ext cx="30479" cy="121920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sz="1200"/>
          </a:p>
        </p:txBody>
      </p:sp>
      <p:sp>
        <p:nvSpPr>
          <p:cNvPr id="12" name="Rectangle 11">
            <a:extLst>
              <a:ext uri="{FF2B5EF4-FFF2-40B4-BE49-F238E27FC236}">
                <a16:creationId xmlns:a16="http://schemas.microsoft.com/office/drawing/2014/main" id="{637F5BD4-D7E3-1641-BA72-D080427A4F0D}"/>
              </a:ext>
            </a:extLst>
          </p:cNvPr>
          <p:cNvSpPr/>
          <p:nvPr userDrawn="1"/>
        </p:nvSpPr>
        <p:spPr>
          <a:xfrm>
            <a:off x="4573683" y="6557065"/>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13" name="Picture 12">
            <a:extLst>
              <a:ext uri="{FF2B5EF4-FFF2-40B4-BE49-F238E27FC236}">
                <a16:creationId xmlns:a16="http://schemas.microsoft.com/office/drawing/2014/main" id="{20555532-8968-2B43-BC3C-48409B8A074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14" name="Rectangle 13">
            <a:extLst>
              <a:ext uri="{FF2B5EF4-FFF2-40B4-BE49-F238E27FC236}">
                <a16:creationId xmlns:a16="http://schemas.microsoft.com/office/drawing/2014/main" id="{F24771C5-3AE5-724A-AF63-AB97DA82CA36}"/>
              </a:ext>
            </a:extLst>
          </p:cNvPr>
          <p:cNvSpPr/>
          <p:nvPr userDrawn="1"/>
        </p:nvSpPr>
        <p:spPr>
          <a:xfrm>
            <a:off x="4573683" y="6557065"/>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1608372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76510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304815" eaLnBrk="1" hangingPunct="1">
        <a:defRPr>
          <a:latin typeface="+mn-lt"/>
          <a:ea typeface="+mn-ea"/>
          <a:cs typeface="+mn-cs"/>
        </a:defRPr>
      </a:lvl2pPr>
      <a:lvl3pPr marL="609630" eaLnBrk="1" hangingPunct="1">
        <a:defRPr>
          <a:latin typeface="+mn-lt"/>
          <a:ea typeface="+mn-ea"/>
          <a:cs typeface="+mn-cs"/>
        </a:defRPr>
      </a:lvl3pPr>
      <a:lvl4pPr marL="914446" eaLnBrk="1" hangingPunct="1">
        <a:defRPr>
          <a:latin typeface="+mn-lt"/>
          <a:ea typeface="+mn-ea"/>
          <a:cs typeface="+mn-cs"/>
        </a:defRPr>
      </a:lvl4pPr>
      <a:lvl5pPr marL="1219261" eaLnBrk="1" hangingPunct="1">
        <a:defRPr>
          <a:latin typeface="+mn-lt"/>
          <a:ea typeface="+mn-ea"/>
          <a:cs typeface="+mn-cs"/>
        </a:defRPr>
      </a:lvl5pPr>
      <a:lvl6pPr marL="1524076" eaLnBrk="1" hangingPunct="1">
        <a:defRPr>
          <a:latin typeface="+mn-lt"/>
          <a:ea typeface="+mn-ea"/>
          <a:cs typeface="+mn-cs"/>
        </a:defRPr>
      </a:lvl6pPr>
      <a:lvl7pPr marL="1828891" eaLnBrk="1" hangingPunct="1">
        <a:defRPr>
          <a:latin typeface="+mn-lt"/>
          <a:ea typeface="+mn-ea"/>
          <a:cs typeface="+mn-cs"/>
        </a:defRPr>
      </a:lvl7pPr>
      <a:lvl8pPr marL="2133707" eaLnBrk="1" hangingPunct="1">
        <a:defRPr>
          <a:latin typeface="+mn-lt"/>
          <a:ea typeface="+mn-ea"/>
          <a:cs typeface="+mn-cs"/>
        </a:defRPr>
      </a:lvl8pPr>
      <a:lvl9pPr marL="2438522" eaLnBrk="1" hangingPunct="1">
        <a:defRPr>
          <a:latin typeface="+mn-lt"/>
          <a:ea typeface="+mn-ea"/>
          <a:cs typeface="+mn-cs"/>
        </a:defRPr>
      </a:lvl9pPr>
    </p:bodyStyle>
    <p:otherStyle>
      <a:lvl1pPr marL="0" eaLnBrk="1" hangingPunct="1">
        <a:defRPr>
          <a:latin typeface="+mn-lt"/>
          <a:ea typeface="+mn-ea"/>
          <a:cs typeface="+mn-cs"/>
        </a:defRPr>
      </a:lvl1pPr>
      <a:lvl2pPr marL="304815" eaLnBrk="1" hangingPunct="1">
        <a:defRPr>
          <a:latin typeface="+mn-lt"/>
          <a:ea typeface="+mn-ea"/>
          <a:cs typeface="+mn-cs"/>
        </a:defRPr>
      </a:lvl2pPr>
      <a:lvl3pPr marL="609630" eaLnBrk="1" hangingPunct="1">
        <a:defRPr>
          <a:latin typeface="+mn-lt"/>
          <a:ea typeface="+mn-ea"/>
          <a:cs typeface="+mn-cs"/>
        </a:defRPr>
      </a:lvl3pPr>
      <a:lvl4pPr marL="914446" eaLnBrk="1" hangingPunct="1">
        <a:defRPr>
          <a:latin typeface="+mn-lt"/>
          <a:ea typeface="+mn-ea"/>
          <a:cs typeface="+mn-cs"/>
        </a:defRPr>
      </a:lvl4pPr>
      <a:lvl5pPr marL="1219261" eaLnBrk="1" hangingPunct="1">
        <a:defRPr>
          <a:latin typeface="+mn-lt"/>
          <a:ea typeface="+mn-ea"/>
          <a:cs typeface="+mn-cs"/>
        </a:defRPr>
      </a:lvl5pPr>
      <a:lvl6pPr marL="1524076" eaLnBrk="1" hangingPunct="1">
        <a:defRPr>
          <a:latin typeface="+mn-lt"/>
          <a:ea typeface="+mn-ea"/>
          <a:cs typeface="+mn-cs"/>
        </a:defRPr>
      </a:lvl6pPr>
      <a:lvl7pPr marL="1828891" eaLnBrk="1" hangingPunct="1">
        <a:defRPr>
          <a:latin typeface="+mn-lt"/>
          <a:ea typeface="+mn-ea"/>
          <a:cs typeface="+mn-cs"/>
        </a:defRPr>
      </a:lvl7pPr>
      <a:lvl8pPr marL="2133707" eaLnBrk="1" hangingPunct="1">
        <a:defRPr>
          <a:latin typeface="+mn-lt"/>
          <a:ea typeface="+mn-ea"/>
          <a:cs typeface="+mn-cs"/>
        </a:defRPr>
      </a:lvl8pPr>
      <a:lvl9pPr marL="2438522"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Oxnard_Plain" TargetMode="External"/><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has.concord.org/groundwater-movement.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video" Target="https://www.youtube.com/embed/_KEjB-u4dQo?start=270&amp;feature=oembed" TargetMode="Externa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hyperlink" Target="https://creativecommons.org/licenses/by/3.0/" TargetMode="External"/><Relationship Id="rId4" Type="http://schemas.openxmlformats.org/officeDocument/2006/relationships/hyperlink" Target="https://www.flickr.com/photos/sgendera/8058464569/"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openclipart.org/detail/116797/inclement-weather"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hyperlink" Target="https://openclipart.org/detail/18892"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
            <a:extLst>
              <a:ext uri="{FF2B5EF4-FFF2-40B4-BE49-F238E27FC236}">
                <a16:creationId xmlns:a16="http://schemas.microsoft.com/office/drawing/2014/main" id="{BCC7BDAF-9BBB-858F-348A-22E54D9BED9A}"/>
              </a:ext>
            </a:extLst>
          </p:cNvPr>
          <p:cNvSpPr txBox="1">
            <a:spLocks/>
          </p:cNvSpPr>
          <p:nvPr/>
        </p:nvSpPr>
        <p:spPr>
          <a:xfrm>
            <a:off x="576148" y="228906"/>
            <a:ext cx="11856857" cy="1144304"/>
          </a:xfrm>
          <a:prstGeom prst="rect">
            <a:avLst/>
          </a:prstGeom>
        </p:spPr>
        <p:txBody>
          <a:bodyPr vert="horz" wrap="square" lIns="0" tIns="0" rIns="0" bIns="0" rtlCol="0" anchor="t">
            <a:noAutofit/>
          </a:bodyPr>
          <a:lstStyle>
            <a:lvl1pPr eaLnBrk="1" hangingPunct="1">
              <a:defRPr>
                <a:latin typeface="+mj-lt"/>
                <a:ea typeface="+mj-ea"/>
                <a:cs typeface="+mj-cs"/>
              </a:defRPr>
            </a:lvl1pPr>
          </a:lstStyle>
          <a:p>
            <a:pPr marL="8467" marR="3387" defTabSz="609630">
              <a:lnSpc>
                <a:spcPct val="121900"/>
              </a:lnSpc>
              <a:spcBef>
                <a:spcPts val="63"/>
              </a:spcBef>
            </a:pPr>
            <a:r>
              <a:rPr lang="en-US" sz="4000" b="1" kern="0">
                <a:solidFill>
                  <a:srgbClr val="AB0520"/>
                </a:solidFill>
                <a:latin typeface="Calibri"/>
              </a:rPr>
              <a:t>WATER CYCLE &amp; GROUNDWATER: </a:t>
            </a:r>
            <a:r>
              <a:rPr lang="en-US" sz="4000" b="1">
                <a:solidFill>
                  <a:srgbClr val="002776"/>
                </a:solidFill>
                <a:latin typeface="Calibri"/>
              </a:rPr>
              <a:t>LESSON 2</a:t>
            </a:r>
          </a:p>
          <a:p>
            <a:pPr marL="8467" marR="3387" defTabSz="609630">
              <a:lnSpc>
                <a:spcPct val="121900"/>
              </a:lnSpc>
              <a:spcBef>
                <a:spcPts val="63"/>
              </a:spcBef>
            </a:pPr>
            <a:endParaRPr lang="en-US" sz="4000" b="1" kern="0">
              <a:solidFill>
                <a:srgbClr val="AB0520"/>
              </a:solidFill>
              <a:latin typeface="Calibri"/>
            </a:endParaRPr>
          </a:p>
        </p:txBody>
      </p:sp>
      <p:cxnSp>
        <p:nvCxnSpPr>
          <p:cNvPr id="3" name="Straight Connector 2">
            <a:extLst>
              <a:ext uri="{FF2B5EF4-FFF2-40B4-BE49-F238E27FC236}">
                <a16:creationId xmlns:a16="http://schemas.microsoft.com/office/drawing/2014/main" id="{A5559A9B-6975-A3A5-4E3D-5401D2AAC9C5}"/>
              </a:ext>
            </a:extLst>
          </p:cNvPr>
          <p:cNvCxnSpPr>
            <a:cxnSpLocks/>
          </p:cNvCxnSpPr>
          <p:nvPr/>
        </p:nvCxnSpPr>
        <p:spPr>
          <a:xfrm>
            <a:off x="576148" y="954919"/>
            <a:ext cx="10595127" cy="0"/>
          </a:xfrm>
          <a:prstGeom prst="line">
            <a:avLst/>
          </a:prstGeom>
          <a:ln w="38100">
            <a:solidFill>
              <a:srgbClr val="AB0520"/>
            </a:solidFill>
          </a:ln>
        </p:spPr>
        <p:style>
          <a:lnRef idx="1">
            <a:schemeClr val="accent1"/>
          </a:lnRef>
          <a:fillRef idx="0">
            <a:schemeClr val="accent1"/>
          </a:fillRef>
          <a:effectRef idx="0">
            <a:schemeClr val="accent1"/>
          </a:effectRef>
          <a:fontRef idx="minor">
            <a:schemeClr val="tx1"/>
          </a:fontRef>
        </p:style>
      </p:cxnSp>
      <p:pic>
        <p:nvPicPr>
          <p:cNvPr id="5" name="Picture 4" descr="Diagram of a water cycle&#10;&#10;Description automatically generated">
            <a:extLst>
              <a:ext uri="{FF2B5EF4-FFF2-40B4-BE49-F238E27FC236}">
                <a16:creationId xmlns:a16="http://schemas.microsoft.com/office/drawing/2014/main" id="{86E91BDD-5BE7-58A2-AA9B-43B0D416A2F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74879" y="1373210"/>
            <a:ext cx="7860969" cy="5085808"/>
          </a:xfrm>
          <a:prstGeom prst="rect">
            <a:avLst/>
          </a:prstGeom>
        </p:spPr>
      </p:pic>
      <p:sp>
        <p:nvSpPr>
          <p:cNvPr id="7" name="TextBox 6">
            <a:extLst>
              <a:ext uri="{FF2B5EF4-FFF2-40B4-BE49-F238E27FC236}">
                <a16:creationId xmlns:a16="http://schemas.microsoft.com/office/drawing/2014/main" id="{AF6F89BB-9F0F-0911-3B95-A3284B6917BD}"/>
              </a:ext>
            </a:extLst>
          </p:cNvPr>
          <p:cNvSpPr txBox="1"/>
          <p:nvPr/>
        </p:nvSpPr>
        <p:spPr>
          <a:xfrm>
            <a:off x="497385" y="2135556"/>
            <a:ext cx="4358185" cy="4524315"/>
          </a:xfrm>
          <a:prstGeom prst="rect">
            <a:avLst/>
          </a:prstGeom>
          <a:noFill/>
        </p:spPr>
        <p:txBody>
          <a:bodyPr wrap="square" rtlCol="0">
            <a:spAutoFit/>
          </a:bodyPr>
          <a:lstStyle/>
          <a:p>
            <a:pPr marL="304815" indent="-304815" defTabSz="609630">
              <a:buFont typeface="Arial" panose="020B0604020202020204" pitchFamily="34" charset="0"/>
              <a:buChar char="•"/>
            </a:pPr>
            <a:r>
              <a:rPr lang="en-US" sz="3200">
                <a:solidFill>
                  <a:srgbClr val="002776"/>
                </a:solidFill>
                <a:latin typeface="Calibri"/>
              </a:rPr>
              <a:t>Water is found in the atmosphere, on the surface of the land, and underground. </a:t>
            </a:r>
          </a:p>
          <a:p>
            <a:pPr marL="304815" indent="-304815" defTabSz="609630">
              <a:buFont typeface="Arial" panose="020B0604020202020204" pitchFamily="34" charset="0"/>
              <a:buChar char="•"/>
            </a:pPr>
            <a:r>
              <a:rPr lang="en-US" sz="3200">
                <a:solidFill>
                  <a:srgbClr val="002776"/>
                </a:solidFill>
                <a:latin typeface="Calibri"/>
              </a:rPr>
              <a:t>The water cycle connects Earth systems, purifying and renewing water on Earth. </a:t>
            </a:r>
          </a:p>
        </p:txBody>
      </p:sp>
      <p:sp>
        <p:nvSpPr>
          <p:cNvPr id="4" name="TextBox 3">
            <a:extLst>
              <a:ext uri="{FF2B5EF4-FFF2-40B4-BE49-F238E27FC236}">
                <a16:creationId xmlns:a16="http://schemas.microsoft.com/office/drawing/2014/main" id="{3EDCF510-2F16-66C6-650C-8402B876D85F}"/>
              </a:ext>
            </a:extLst>
          </p:cNvPr>
          <p:cNvSpPr txBox="1"/>
          <p:nvPr/>
        </p:nvSpPr>
        <p:spPr>
          <a:xfrm>
            <a:off x="373304" y="1222542"/>
            <a:ext cx="5793816" cy="830997"/>
          </a:xfrm>
          <a:prstGeom prst="rect">
            <a:avLst/>
          </a:prstGeom>
          <a:noFill/>
        </p:spPr>
        <p:txBody>
          <a:bodyPr wrap="square" rtlCol="0">
            <a:spAutoFit/>
          </a:bodyPr>
          <a:lstStyle/>
          <a:p>
            <a:pPr defTabSz="609630"/>
            <a:r>
              <a:rPr lang="en-US" sz="4800" b="1" dirty="0">
                <a:solidFill>
                  <a:srgbClr val="002776"/>
                </a:solidFill>
                <a:latin typeface="Calibri"/>
              </a:rPr>
              <a:t>Water Principles</a:t>
            </a:r>
          </a:p>
        </p:txBody>
      </p:sp>
    </p:spTree>
    <p:extLst>
      <p:ext uri="{BB962C8B-B14F-4D97-AF65-F5344CB8AC3E}">
        <p14:creationId xmlns:p14="http://schemas.microsoft.com/office/powerpoint/2010/main" val="1298017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a:extLst>
            <a:ext uri="{FF2B5EF4-FFF2-40B4-BE49-F238E27FC236}">
              <a16:creationId xmlns:a16="http://schemas.microsoft.com/office/drawing/2014/main" id="{90D5CC75-52A4-4146-DC81-19C261032848}"/>
            </a:ext>
          </a:extLst>
        </p:cNvPr>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BB6C3A30-AAFC-18FC-F843-663FC0112560}"/>
              </a:ext>
            </a:extLst>
          </p:cNvPr>
          <p:cNvGraphicFramePr>
            <a:graphicFrameLocks/>
          </p:cNvGraphicFramePr>
          <p:nvPr/>
        </p:nvGraphicFramePr>
        <p:xfrm>
          <a:off x="714047" y="113415"/>
          <a:ext cx="10763907" cy="63795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0184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38054A-4BD3-75FE-6F4D-CAC9FF5035D7}"/>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02CAC16-4BDF-0C50-B0B9-B7DA5C4CF465}"/>
              </a:ext>
            </a:extLst>
          </p:cNvPr>
          <p:cNvGraphicFramePr>
            <a:graphicFrameLocks/>
          </p:cNvGraphicFramePr>
          <p:nvPr/>
        </p:nvGraphicFramePr>
        <p:xfrm>
          <a:off x="396949" y="366824"/>
          <a:ext cx="11568223" cy="61828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5216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object 7">
            <a:extLst>
              <a:ext uri="{FF2B5EF4-FFF2-40B4-BE49-F238E27FC236}">
                <a16:creationId xmlns:a16="http://schemas.microsoft.com/office/drawing/2014/main" id="{BCC7BDAF-9BBB-858F-348A-22E54D9BED9A}"/>
              </a:ext>
            </a:extLst>
          </p:cNvPr>
          <p:cNvSpPr txBox="1">
            <a:spLocks/>
          </p:cNvSpPr>
          <p:nvPr/>
        </p:nvSpPr>
        <p:spPr>
          <a:xfrm>
            <a:off x="576148" y="228906"/>
            <a:ext cx="9006336" cy="560965"/>
          </a:xfrm>
          <a:prstGeom prst="rect">
            <a:avLst/>
          </a:prstGeom>
        </p:spPr>
        <p:txBody>
          <a:bodyPr vert="horz" wrap="square" lIns="0" tIns="0" rIns="0" bIns="0" rtlCol="0" anchor="t">
            <a:noAutofit/>
          </a:bodyPr>
          <a:lstStyle>
            <a:lvl1pPr eaLnBrk="1" hangingPunct="1">
              <a:defRPr>
                <a:latin typeface="+mj-lt"/>
                <a:ea typeface="+mj-ea"/>
                <a:cs typeface="+mj-cs"/>
              </a:defRPr>
            </a:lvl1pPr>
          </a:lstStyle>
          <a:p>
            <a:pPr marL="8467" marR="3387" defTabSz="609630">
              <a:lnSpc>
                <a:spcPct val="121900"/>
              </a:lnSpc>
              <a:spcBef>
                <a:spcPts val="63"/>
              </a:spcBef>
            </a:pPr>
            <a:r>
              <a:rPr lang="en-US" sz="4000" b="1" kern="0">
                <a:solidFill>
                  <a:srgbClr val="AB0520"/>
                </a:solidFill>
                <a:latin typeface="Calibri"/>
              </a:rPr>
              <a:t>LESSON 2: Water Movement</a:t>
            </a:r>
            <a:endParaRPr lang="en-US" sz="4000" b="1">
              <a:solidFill>
                <a:prstClr val="white"/>
              </a:solidFill>
              <a:latin typeface="Calibri"/>
            </a:endParaRPr>
          </a:p>
          <a:p>
            <a:pPr marL="8467" marR="3387" defTabSz="609630">
              <a:lnSpc>
                <a:spcPct val="121900"/>
              </a:lnSpc>
              <a:spcBef>
                <a:spcPts val="63"/>
              </a:spcBef>
            </a:pPr>
            <a:endParaRPr lang="en-US" sz="4000" b="1" kern="0">
              <a:solidFill>
                <a:srgbClr val="AB0520"/>
              </a:solidFill>
              <a:latin typeface="Calibri"/>
            </a:endParaRPr>
          </a:p>
        </p:txBody>
      </p:sp>
      <p:cxnSp>
        <p:nvCxnSpPr>
          <p:cNvPr id="3" name="Straight Connector 2">
            <a:extLst>
              <a:ext uri="{FF2B5EF4-FFF2-40B4-BE49-F238E27FC236}">
                <a16:creationId xmlns:a16="http://schemas.microsoft.com/office/drawing/2014/main" id="{A5559A9B-6975-A3A5-4E3D-5401D2AAC9C5}"/>
              </a:ext>
            </a:extLst>
          </p:cNvPr>
          <p:cNvCxnSpPr>
            <a:cxnSpLocks/>
          </p:cNvCxnSpPr>
          <p:nvPr/>
        </p:nvCxnSpPr>
        <p:spPr>
          <a:xfrm>
            <a:off x="576148" y="954919"/>
            <a:ext cx="10595127" cy="0"/>
          </a:xfrm>
          <a:prstGeom prst="line">
            <a:avLst/>
          </a:prstGeom>
          <a:ln w="38100">
            <a:solidFill>
              <a:srgbClr val="AB0520"/>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3A0366D7-DE4B-6075-BE3E-B6D54899F3C7}"/>
              </a:ext>
            </a:extLst>
          </p:cNvPr>
          <p:cNvSpPr txBox="1">
            <a:spLocks/>
          </p:cNvSpPr>
          <p:nvPr/>
        </p:nvSpPr>
        <p:spPr>
          <a:xfrm>
            <a:off x="404038" y="1064459"/>
            <a:ext cx="11383925" cy="762000"/>
          </a:xfrm>
          <a:prstGeom prst="rect">
            <a:avLst/>
          </a:prstGeom>
        </p:spPr>
        <p:txBody>
          <a:bodyPr/>
          <a:lstStyle>
            <a:lvl1pPr eaLnBrk="1" hangingPunct="1">
              <a:defRPr>
                <a:latin typeface="+mj-lt"/>
                <a:ea typeface="+mj-ea"/>
                <a:cs typeface="+mj-cs"/>
              </a:defRPr>
            </a:lvl1pPr>
          </a:lstStyle>
          <a:p>
            <a:pPr algn="ctr" defTabSz="609630"/>
            <a:r>
              <a:rPr lang="en-US" sz="5334" b="1">
                <a:solidFill>
                  <a:srgbClr val="002776"/>
                </a:solidFill>
                <a:latin typeface="Calibri"/>
              </a:rPr>
              <a:t>Digging Deeper -Groundwater Model</a:t>
            </a:r>
            <a:endParaRPr lang="en-US" sz="5334" b="1" kern="0">
              <a:solidFill>
                <a:srgbClr val="002776"/>
              </a:solidFill>
              <a:latin typeface="Calibri"/>
            </a:endParaRPr>
          </a:p>
        </p:txBody>
      </p:sp>
      <p:sp>
        <p:nvSpPr>
          <p:cNvPr id="7" name="Graphic 117">
            <a:extLst>
              <a:ext uri="{FF2B5EF4-FFF2-40B4-BE49-F238E27FC236}">
                <a16:creationId xmlns:a16="http://schemas.microsoft.com/office/drawing/2014/main" id="{2E23DC0F-1D69-4C64-01C5-A4FF18A8AAC4}"/>
              </a:ext>
            </a:extLst>
          </p:cNvPr>
          <p:cNvSpPr>
            <a:spLocks/>
          </p:cNvSpPr>
          <p:nvPr/>
        </p:nvSpPr>
        <p:spPr>
          <a:xfrm>
            <a:off x="158376" y="1914441"/>
            <a:ext cx="649699" cy="662763"/>
          </a:xfrm>
          <a:custGeom>
            <a:avLst/>
            <a:gdLst/>
            <a:ahLst/>
            <a:cxnLst/>
            <a:rect l="l" t="t" r="r" b="b"/>
            <a:pathLst>
              <a:path w="267970" h="257175">
                <a:moveTo>
                  <a:pt x="266994" y="23108"/>
                </a:moveTo>
                <a:lnTo>
                  <a:pt x="157851" y="23108"/>
                </a:lnTo>
                <a:lnTo>
                  <a:pt x="183916" y="20917"/>
                </a:lnTo>
                <a:lnTo>
                  <a:pt x="216062" y="13921"/>
                </a:lnTo>
                <a:lnTo>
                  <a:pt x="267721" y="0"/>
                </a:lnTo>
                <a:lnTo>
                  <a:pt x="267063" y="20917"/>
                </a:lnTo>
                <a:lnTo>
                  <a:pt x="266994" y="23108"/>
                </a:lnTo>
                <a:close/>
              </a:path>
              <a:path w="267970" h="257175">
                <a:moveTo>
                  <a:pt x="32051" y="179023"/>
                </a:moveTo>
                <a:lnTo>
                  <a:pt x="26489" y="167310"/>
                </a:lnTo>
                <a:lnTo>
                  <a:pt x="22341" y="154854"/>
                </a:lnTo>
                <a:lnTo>
                  <a:pt x="19749" y="141763"/>
                </a:lnTo>
                <a:lnTo>
                  <a:pt x="18853" y="128142"/>
                </a:lnTo>
                <a:lnTo>
                  <a:pt x="27131" y="87008"/>
                </a:lnTo>
                <a:lnTo>
                  <a:pt x="49726" y="53471"/>
                </a:lnTo>
                <a:lnTo>
                  <a:pt x="83279" y="30887"/>
                </a:lnTo>
                <a:lnTo>
                  <a:pt x="124433" y="22613"/>
                </a:lnTo>
                <a:lnTo>
                  <a:pt x="157851" y="23108"/>
                </a:lnTo>
                <a:lnTo>
                  <a:pt x="266994" y="23108"/>
                </a:lnTo>
                <a:lnTo>
                  <a:pt x="266039" y="53471"/>
                </a:lnTo>
                <a:lnTo>
                  <a:pt x="266016" y="54187"/>
                </a:lnTo>
                <a:lnTo>
                  <a:pt x="261003" y="90076"/>
                </a:lnTo>
                <a:lnTo>
                  <a:pt x="136123" y="90076"/>
                </a:lnTo>
                <a:lnTo>
                  <a:pt x="134614" y="90830"/>
                </a:lnTo>
                <a:lnTo>
                  <a:pt x="133106" y="91961"/>
                </a:lnTo>
                <a:lnTo>
                  <a:pt x="114859" y="105429"/>
                </a:lnTo>
                <a:lnTo>
                  <a:pt x="95729" y="120557"/>
                </a:lnTo>
                <a:lnTo>
                  <a:pt x="76527" y="136746"/>
                </a:lnTo>
                <a:lnTo>
                  <a:pt x="58069" y="153394"/>
                </a:lnTo>
                <a:lnTo>
                  <a:pt x="44494" y="166491"/>
                </a:lnTo>
                <a:lnTo>
                  <a:pt x="38131" y="172792"/>
                </a:lnTo>
                <a:lnTo>
                  <a:pt x="32051" y="179023"/>
                </a:lnTo>
                <a:close/>
              </a:path>
              <a:path w="267970" h="257175">
                <a:moveTo>
                  <a:pt x="22624" y="256662"/>
                </a:moveTo>
                <a:lnTo>
                  <a:pt x="0" y="256662"/>
                </a:lnTo>
                <a:lnTo>
                  <a:pt x="2032" y="246115"/>
                </a:lnTo>
                <a:lnTo>
                  <a:pt x="7710" y="234049"/>
                </a:lnTo>
                <a:lnTo>
                  <a:pt x="7777" y="233907"/>
                </a:lnTo>
                <a:lnTo>
                  <a:pt x="34313" y="198998"/>
                </a:lnTo>
                <a:lnTo>
                  <a:pt x="87150" y="147646"/>
                </a:lnTo>
                <a:lnTo>
                  <a:pt x="142533" y="103644"/>
                </a:lnTo>
                <a:lnTo>
                  <a:pt x="144418" y="102137"/>
                </a:lnTo>
                <a:lnTo>
                  <a:pt x="145549" y="100252"/>
                </a:lnTo>
                <a:lnTo>
                  <a:pt x="145549" y="93468"/>
                </a:lnTo>
                <a:lnTo>
                  <a:pt x="142156" y="90076"/>
                </a:lnTo>
                <a:lnTo>
                  <a:pt x="261003" y="90076"/>
                </a:lnTo>
                <a:lnTo>
                  <a:pt x="258973" y="104612"/>
                </a:lnTo>
                <a:lnTo>
                  <a:pt x="243694" y="149954"/>
                </a:lnTo>
                <a:lnTo>
                  <a:pt x="217284" y="188891"/>
                </a:lnTo>
                <a:lnTo>
                  <a:pt x="191495" y="208797"/>
                </a:lnTo>
                <a:lnTo>
                  <a:pt x="55806" y="208797"/>
                </a:lnTo>
                <a:lnTo>
                  <a:pt x="42190" y="224173"/>
                </a:lnTo>
                <a:lnTo>
                  <a:pt x="31721" y="237676"/>
                </a:lnTo>
                <a:lnTo>
                  <a:pt x="24998" y="248706"/>
                </a:lnTo>
                <a:lnTo>
                  <a:pt x="22624" y="256662"/>
                </a:lnTo>
                <a:close/>
              </a:path>
              <a:path w="267970" h="257175">
                <a:moveTo>
                  <a:pt x="124433" y="234049"/>
                </a:moveTo>
                <a:lnTo>
                  <a:pt x="105173" y="232329"/>
                </a:lnTo>
                <a:lnTo>
                  <a:pt x="87150" y="227359"/>
                </a:lnTo>
                <a:lnTo>
                  <a:pt x="70612" y="219421"/>
                </a:lnTo>
                <a:lnTo>
                  <a:pt x="55806" y="208797"/>
                </a:lnTo>
                <a:lnTo>
                  <a:pt x="191495" y="208797"/>
                </a:lnTo>
                <a:lnTo>
                  <a:pt x="151912" y="230468"/>
                </a:lnTo>
                <a:lnTo>
                  <a:pt x="124433" y="234049"/>
                </a:lnTo>
                <a:close/>
              </a:path>
            </a:pathLst>
          </a:custGeom>
          <a:solidFill>
            <a:srgbClr val="000000"/>
          </a:solidFill>
        </p:spPr>
        <p:txBody>
          <a:bodyPr wrap="square" lIns="0" tIns="0" rIns="0" bIns="0" rtlCol="0">
            <a:prstTxWarp prst="textNoShape">
              <a:avLst/>
            </a:prstTxWarp>
            <a:noAutofit/>
          </a:bodyPr>
          <a:lstStyle/>
          <a:p>
            <a:pPr defTabSz="609630"/>
            <a:endParaRPr lang="en-US" sz="1200">
              <a:solidFill>
                <a:prstClr val="black"/>
              </a:solidFill>
              <a:latin typeface="Calibri"/>
            </a:endParaRPr>
          </a:p>
        </p:txBody>
      </p:sp>
      <p:pic>
        <p:nvPicPr>
          <p:cNvPr id="8" name="Picture 7">
            <a:extLst>
              <a:ext uri="{FF2B5EF4-FFF2-40B4-BE49-F238E27FC236}">
                <a16:creationId xmlns:a16="http://schemas.microsoft.com/office/drawing/2014/main" id="{D60834BE-B34F-738C-98A7-2742C1508D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904" y="3103452"/>
            <a:ext cx="5459329" cy="3071114"/>
          </a:xfrm>
          <a:prstGeom prst="rect">
            <a:avLst/>
          </a:prstGeom>
        </p:spPr>
      </p:pic>
      <p:sp>
        <p:nvSpPr>
          <p:cNvPr id="10" name="TextBox 9">
            <a:extLst>
              <a:ext uri="{FF2B5EF4-FFF2-40B4-BE49-F238E27FC236}">
                <a16:creationId xmlns:a16="http://schemas.microsoft.com/office/drawing/2014/main" id="{3811EBB6-1038-3CA6-06EC-3D8A201DEBF5}"/>
              </a:ext>
            </a:extLst>
          </p:cNvPr>
          <p:cNvSpPr txBox="1"/>
          <p:nvPr/>
        </p:nvSpPr>
        <p:spPr>
          <a:xfrm>
            <a:off x="663317" y="2336653"/>
            <a:ext cx="5210395" cy="707886"/>
          </a:xfrm>
          <a:prstGeom prst="rect">
            <a:avLst/>
          </a:prstGeom>
          <a:noFill/>
        </p:spPr>
        <p:txBody>
          <a:bodyPr wrap="square" rtlCol="0">
            <a:spAutoFit/>
          </a:bodyPr>
          <a:lstStyle/>
          <a:p>
            <a:pPr algn="ctr" defTabSz="609630"/>
            <a:r>
              <a:rPr lang="en-US" sz="4000" b="1" kern="0">
                <a:solidFill>
                  <a:srgbClr val="003399"/>
                </a:solidFill>
                <a:latin typeface="Calibri"/>
              </a:rPr>
              <a:t>Whole Body Simulation</a:t>
            </a:r>
          </a:p>
        </p:txBody>
      </p:sp>
      <p:sp>
        <p:nvSpPr>
          <p:cNvPr id="11" name="TextBox 10">
            <a:extLst>
              <a:ext uri="{FF2B5EF4-FFF2-40B4-BE49-F238E27FC236}">
                <a16:creationId xmlns:a16="http://schemas.microsoft.com/office/drawing/2014/main" id="{18B23B9C-DF25-5421-5FA5-22D6C6822F01}"/>
              </a:ext>
            </a:extLst>
          </p:cNvPr>
          <p:cNvSpPr txBox="1"/>
          <p:nvPr/>
        </p:nvSpPr>
        <p:spPr>
          <a:xfrm>
            <a:off x="6704973" y="2321221"/>
            <a:ext cx="5210395" cy="707886"/>
          </a:xfrm>
          <a:prstGeom prst="rect">
            <a:avLst/>
          </a:prstGeom>
          <a:noFill/>
        </p:spPr>
        <p:txBody>
          <a:bodyPr wrap="square" rtlCol="0">
            <a:spAutoFit/>
          </a:bodyPr>
          <a:lstStyle/>
          <a:p>
            <a:pPr algn="ctr" defTabSz="609630"/>
            <a:r>
              <a:rPr lang="en-US" sz="4000" b="1" kern="0">
                <a:solidFill>
                  <a:srgbClr val="003399"/>
                </a:solidFill>
                <a:latin typeface="Calibri"/>
              </a:rPr>
              <a:t>Online</a:t>
            </a:r>
            <a:r>
              <a:rPr lang="en-US" sz="4000" b="1" kern="0">
                <a:solidFill>
                  <a:sysClr val="windowText" lastClr="000000"/>
                </a:solidFill>
                <a:latin typeface="Calibri"/>
              </a:rPr>
              <a:t> </a:t>
            </a:r>
            <a:r>
              <a:rPr lang="en-US" sz="4000" b="1" kern="0">
                <a:solidFill>
                  <a:srgbClr val="003399"/>
                </a:solidFill>
                <a:latin typeface="Calibri"/>
              </a:rPr>
              <a:t>Simulation</a:t>
            </a:r>
          </a:p>
        </p:txBody>
      </p:sp>
      <p:pic>
        <p:nvPicPr>
          <p:cNvPr id="13" name="Picture 12">
            <a:hlinkClick r:id="rId4"/>
            <a:extLst>
              <a:ext uri="{FF2B5EF4-FFF2-40B4-BE49-F238E27FC236}">
                <a16:creationId xmlns:a16="http://schemas.microsoft.com/office/drawing/2014/main" id="{F3F23E43-0BE5-4183-A2B5-4AACB4E92FA1}"/>
              </a:ext>
            </a:extLst>
          </p:cNvPr>
          <p:cNvPicPr>
            <a:picLocks noChangeAspect="1"/>
          </p:cNvPicPr>
          <p:nvPr/>
        </p:nvPicPr>
        <p:blipFill rotWithShape="1">
          <a:blip r:embed="rId5"/>
          <a:srcRect l="63371" t="6822" r="14798" b="63595"/>
          <a:stretch/>
        </p:blipFill>
        <p:spPr>
          <a:xfrm>
            <a:off x="7107148" y="3103452"/>
            <a:ext cx="4406043" cy="3358402"/>
          </a:xfrm>
          <a:prstGeom prst="rect">
            <a:avLst/>
          </a:prstGeom>
        </p:spPr>
      </p:pic>
      <p:pic>
        <p:nvPicPr>
          <p:cNvPr id="14" name="Picture 13">
            <a:extLst>
              <a:ext uri="{FF2B5EF4-FFF2-40B4-BE49-F238E27FC236}">
                <a16:creationId xmlns:a16="http://schemas.microsoft.com/office/drawing/2014/main" id="{302B6990-CA99-FAB0-EA3E-2297A834B75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378651" y="2019562"/>
            <a:ext cx="993000" cy="915117"/>
          </a:xfrm>
          <a:prstGeom prst="rect">
            <a:avLst/>
          </a:prstGeom>
        </p:spPr>
      </p:pic>
    </p:spTree>
    <p:extLst>
      <p:ext uri="{BB962C8B-B14F-4D97-AF65-F5344CB8AC3E}">
        <p14:creationId xmlns:p14="http://schemas.microsoft.com/office/powerpoint/2010/main" val="1564703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object 7">
            <a:extLst>
              <a:ext uri="{FF2B5EF4-FFF2-40B4-BE49-F238E27FC236}">
                <a16:creationId xmlns:a16="http://schemas.microsoft.com/office/drawing/2014/main" id="{BCC7BDAF-9BBB-858F-348A-22E54D9BED9A}"/>
              </a:ext>
            </a:extLst>
          </p:cNvPr>
          <p:cNvSpPr txBox="1">
            <a:spLocks/>
          </p:cNvSpPr>
          <p:nvPr/>
        </p:nvSpPr>
        <p:spPr>
          <a:xfrm>
            <a:off x="576148" y="228906"/>
            <a:ext cx="9006336" cy="560965"/>
          </a:xfrm>
          <a:prstGeom prst="rect">
            <a:avLst/>
          </a:prstGeom>
        </p:spPr>
        <p:txBody>
          <a:bodyPr vert="horz" wrap="square" lIns="0" tIns="0" rIns="0" bIns="0" rtlCol="0" anchor="t">
            <a:noAutofit/>
          </a:bodyPr>
          <a:lstStyle>
            <a:lvl1pPr eaLnBrk="1" hangingPunct="1">
              <a:defRPr>
                <a:latin typeface="+mj-lt"/>
                <a:ea typeface="+mj-ea"/>
                <a:cs typeface="+mj-cs"/>
              </a:defRPr>
            </a:lvl1pPr>
          </a:lstStyle>
          <a:p>
            <a:pPr marL="8467" marR="3387" defTabSz="609630">
              <a:lnSpc>
                <a:spcPct val="121900"/>
              </a:lnSpc>
              <a:spcBef>
                <a:spcPts val="63"/>
              </a:spcBef>
            </a:pPr>
            <a:r>
              <a:rPr lang="en-US" sz="4000" b="1" kern="0">
                <a:solidFill>
                  <a:srgbClr val="AB0520"/>
                </a:solidFill>
                <a:latin typeface="Calibri"/>
              </a:rPr>
              <a:t>LESSON 2: Water Movement</a:t>
            </a:r>
            <a:endParaRPr lang="en-US" sz="4000" b="1">
              <a:solidFill>
                <a:prstClr val="white"/>
              </a:solidFill>
              <a:latin typeface="Calibri"/>
            </a:endParaRPr>
          </a:p>
          <a:p>
            <a:pPr marL="8467" marR="3387" defTabSz="609630">
              <a:lnSpc>
                <a:spcPct val="121900"/>
              </a:lnSpc>
              <a:spcBef>
                <a:spcPts val="63"/>
              </a:spcBef>
            </a:pPr>
            <a:endParaRPr lang="en-US" sz="4000" b="1" kern="0">
              <a:solidFill>
                <a:srgbClr val="AB0520"/>
              </a:solidFill>
              <a:latin typeface="Calibri"/>
            </a:endParaRPr>
          </a:p>
        </p:txBody>
      </p:sp>
      <p:cxnSp>
        <p:nvCxnSpPr>
          <p:cNvPr id="3" name="Straight Connector 2">
            <a:extLst>
              <a:ext uri="{FF2B5EF4-FFF2-40B4-BE49-F238E27FC236}">
                <a16:creationId xmlns:a16="http://schemas.microsoft.com/office/drawing/2014/main" id="{A5559A9B-6975-A3A5-4E3D-5401D2AAC9C5}"/>
              </a:ext>
            </a:extLst>
          </p:cNvPr>
          <p:cNvCxnSpPr>
            <a:cxnSpLocks/>
          </p:cNvCxnSpPr>
          <p:nvPr/>
        </p:nvCxnSpPr>
        <p:spPr>
          <a:xfrm>
            <a:off x="576148" y="954919"/>
            <a:ext cx="10595127" cy="0"/>
          </a:xfrm>
          <a:prstGeom prst="line">
            <a:avLst/>
          </a:prstGeom>
          <a:ln w="38100">
            <a:solidFill>
              <a:srgbClr val="AB0520"/>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3A0366D7-DE4B-6075-BE3E-B6D54899F3C7}"/>
              </a:ext>
            </a:extLst>
          </p:cNvPr>
          <p:cNvSpPr txBox="1">
            <a:spLocks/>
          </p:cNvSpPr>
          <p:nvPr/>
        </p:nvSpPr>
        <p:spPr>
          <a:xfrm>
            <a:off x="1817947" y="1120546"/>
            <a:ext cx="8556107" cy="762000"/>
          </a:xfrm>
          <a:prstGeom prst="rect">
            <a:avLst/>
          </a:prstGeom>
        </p:spPr>
        <p:txBody>
          <a:bodyPr/>
          <a:lstStyle>
            <a:lvl1pPr eaLnBrk="1" hangingPunct="1">
              <a:defRPr>
                <a:latin typeface="+mj-lt"/>
                <a:ea typeface="+mj-ea"/>
                <a:cs typeface="+mj-cs"/>
              </a:defRPr>
            </a:lvl1pPr>
          </a:lstStyle>
          <a:p>
            <a:pPr algn="ctr" defTabSz="609630"/>
            <a:r>
              <a:rPr lang="en-US" sz="5867" b="1" kern="0">
                <a:solidFill>
                  <a:srgbClr val="002776"/>
                </a:solidFill>
                <a:latin typeface="Calibri"/>
              </a:rPr>
              <a:t>Earth Material Experiment</a:t>
            </a:r>
          </a:p>
        </p:txBody>
      </p:sp>
      <p:sp>
        <p:nvSpPr>
          <p:cNvPr id="6" name="TextBox 5">
            <a:extLst>
              <a:ext uri="{FF2B5EF4-FFF2-40B4-BE49-F238E27FC236}">
                <a16:creationId xmlns:a16="http://schemas.microsoft.com/office/drawing/2014/main" id="{A4A78A99-CAD4-3BB0-E784-70ECDA29D4C9}"/>
              </a:ext>
            </a:extLst>
          </p:cNvPr>
          <p:cNvSpPr txBox="1"/>
          <p:nvPr/>
        </p:nvSpPr>
        <p:spPr>
          <a:xfrm>
            <a:off x="850605" y="2048173"/>
            <a:ext cx="10958623" cy="4052904"/>
          </a:xfrm>
          <a:prstGeom prst="rect">
            <a:avLst/>
          </a:prstGeom>
          <a:noFill/>
        </p:spPr>
        <p:txBody>
          <a:bodyPr wrap="square">
            <a:spAutoFit/>
          </a:bodyPr>
          <a:lstStyle/>
          <a:p>
            <a:pPr marL="381019" indent="-381019" defTabSz="609630">
              <a:buFont typeface="Wingdings" panose="05000000000000000000" pitchFamily="2" charset="2"/>
              <a:buChar char="Ø"/>
            </a:pPr>
            <a:r>
              <a:rPr lang="en-US" sz="2667" b="1">
                <a:solidFill>
                  <a:srgbClr val="002776"/>
                </a:solidFill>
                <a:latin typeface="Arial" panose="020B0604020202020204" pitchFamily="34" charset="0"/>
              </a:rPr>
              <a:t>Have each student find a cup that will allow for holes to be poked on the bottom. A clear plastic cup is preferable, but this can be as simple as a reused paper to go cup or any container from the recycling bin.</a:t>
            </a:r>
          </a:p>
          <a:p>
            <a:pPr marL="381019" indent="-381019" defTabSz="609630">
              <a:buFont typeface="Wingdings" panose="05000000000000000000" pitchFamily="2" charset="2"/>
              <a:buChar char="Ø"/>
            </a:pPr>
            <a:endParaRPr lang="en-US" sz="933" b="1">
              <a:solidFill>
                <a:srgbClr val="002776"/>
              </a:solidFill>
              <a:latin typeface="Arial" panose="020B0604020202020204" pitchFamily="34" charset="0"/>
            </a:endParaRPr>
          </a:p>
          <a:p>
            <a:pPr marL="381019" indent="-381019" defTabSz="609630">
              <a:buFont typeface="Wingdings" panose="05000000000000000000" pitchFamily="2" charset="2"/>
              <a:buChar char="Ø"/>
            </a:pPr>
            <a:r>
              <a:rPr lang="en-US" sz="2667" b="1">
                <a:solidFill>
                  <a:srgbClr val="002776"/>
                </a:solidFill>
                <a:latin typeface="Arial" panose="020B0604020202020204" pitchFamily="34" charset="0"/>
              </a:rPr>
              <a:t>Students should make holes in the bottom of their cup, about a dozen of them.</a:t>
            </a:r>
          </a:p>
          <a:p>
            <a:pPr marL="381019" indent="-381019" defTabSz="609630">
              <a:buFont typeface="Wingdings" panose="05000000000000000000" pitchFamily="2" charset="2"/>
              <a:buChar char="Ø"/>
            </a:pPr>
            <a:endParaRPr lang="en-US" sz="800" b="1">
              <a:solidFill>
                <a:srgbClr val="002776"/>
              </a:solidFill>
              <a:latin typeface="Arial" panose="020B0604020202020204" pitchFamily="34" charset="0"/>
            </a:endParaRPr>
          </a:p>
          <a:p>
            <a:pPr marL="381019" indent="-381019" defTabSz="609630">
              <a:buFont typeface="Wingdings" panose="05000000000000000000" pitchFamily="2" charset="2"/>
              <a:buChar char="Ø"/>
            </a:pPr>
            <a:r>
              <a:rPr lang="en-US" sz="2667" b="1">
                <a:solidFill>
                  <a:srgbClr val="002776"/>
                </a:solidFill>
                <a:latin typeface="Arial" panose="020B0604020202020204" pitchFamily="34" charset="0"/>
              </a:rPr>
              <a:t>Students should identify and fill the cup with any earth material from an outdoor area or some they have around the house (examples – gravel, sand, dirt, mulch, etc.).</a:t>
            </a:r>
          </a:p>
        </p:txBody>
      </p:sp>
    </p:spTree>
    <p:extLst>
      <p:ext uri="{BB962C8B-B14F-4D97-AF65-F5344CB8AC3E}">
        <p14:creationId xmlns:p14="http://schemas.microsoft.com/office/powerpoint/2010/main" val="842519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object 7">
            <a:extLst>
              <a:ext uri="{FF2B5EF4-FFF2-40B4-BE49-F238E27FC236}">
                <a16:creationId xmlns:a16="http://schemas.microsoft.com/office/drawing/2014/main" id="{BCC7BDAF-9BBB-858F-348A-22E54D9BED9A}"/>
              </a:ext>
            </a:extLst>
          </p:cNvPr>
          <p:cNvSpPr txBox="1">
            <a:spLocks/>
          </p:cNvSpPr>
          <p:nvPr/>
        </p:nvSpPr>
        <p:spPr>
          <a:xfrm>
            <a:off x="576148" y="228906"/>
            <a:ext cx="9006336" cy="560965"/>
          </a:xfrm>
          <a:prstGeom prst="rect">
            <a:avLst/>
          </a:prstGeom>
        </p:spPr>
        <p:txBody>
          <a:bodyPr vert="horz" wrap="square" lIns="0" tIns="0" rIns="0" bIns="0" rtlCol="0" anchor="t">
            <a:noAutofit/>
          </a:bodyPr>
          <a:lstStyle>
            <a:lvl1pPr eaLnBrk="1" hangingPunct="1">
              <a:defRPr>
                <a:latin typeface="+mj-lt"/>
                <a:ea typeface="+mj-ea"/>
                <a:cs typeface="+mj-cs"/>
              </a:defRPr>
            </a:lvl1pPr>
          </a:lstStyle>
          <a:p>
            <a:pPr marL="8467" marR="3387" defTabSz="609630">
              <a:lnSpc>
                <a:spcPct val="121900"/>
              </a:lnSpc>
              <a:spcBef>
                <a:spcPts val="63"/>
              </a:spcBef>
            </a:pPr>
            <a:r>
              <a:rPr lang="en-US" sz="4000" b="1" kern="0">
                <a:solidFill>
                  <a:srgbClr val="AB0520"/>
                </a:solidFill>
                <a:latin typeface="Calibri"/>
              </a:rPr>
              <a:t>LESSON 2: Water Movement</a:t>
            </a:r>
            <a:endParaRPr lang="en-US" sz="4000" b="1">
              <a:solidFill>
                <a:prstClr val="white"/>
              </a:solidFill>
              <a:latin typeface="Calibri"/>
            </a:endParaRPr>
          </a:p>
          <a:p>
            <a:pPr marL="8467" marR="3387" defTabSz="609630">
              <a:lnSpc>
                <a:spcPct val="121900"/>
              </a:lnSpc>
              <a:spcBef>
                <a:spcPts val="63"/>
              </a:spcBef>
            </a:pPr>
            <a:endParaRPr lang="en-US" sz="4000" b="1" kern="0">
              <a:solidFill>
                <a:srgbClr val="AB0520"/>
              </a:solidFill>
              <a:latin typeface="Calibri"/>
            </a:endParaRPr>
          </a:p>
        </p:txBody>
      </p:sp>
      <p:cxnSp>
        <p:nvCxnSpPr>
          <p:cNvPr id="3" name="Straight Connector 2">
            <a:extLst>
              <a:ext uri="{FF2B5EF4-FFF2-40B4-BE49-F238E27FC236}">
                <a16:creationId xmlns:a16="http://schemas.microsoft.com/office/drawing/2014/main" id="{A5559A9B-6975-A3A5-4E3D-5401D2AAC9C5}"/>
              </a:ext>
            </a:extLst>
          </p:cNvPr>
          <p:cNvCxnSpPr>
            <a:cxnSpLocks/>
          </p:cNvCxnSpPr>
          <p:nvPr/>
        </p:nvCxnSpPr>
        <p:spPr>
          <a:xfrm>
            <a:off x="322645" y="954919"/>
            <a:ext cx="10595127" cy="0"/>
          </a:xfrm>
          <a:prstGeom prst="line">
            <a:avLst/>
          </a:prstGeom>
          <a:ln w="38100">
            <a:solidFill>
              <a:srgbClr val="AB0520"/>
            </a:solidFill>
          </a:ln>
        </p:spPr>
        <p:style>
          <a:lnRef idx="1">
            <a:schemeClr val="accent1"/>
          </a:lnRef>
          <a:fillRef idx="0">
            <a:schemeClr val="accent1"/>
          </a:fillRef>
          <a:effectRef idx="0">
            <a:schemeClr val="accent1"/>
          </a:effectRef>
          <a:fontRef idx="minor">
            <a:schemeClr val="tx1"/>
          </a:fontRef>
        </p:style>
      </p:cxnSp>
      <p:pic>
        <p:nvPicPr>
          <p:cNvPr id="4" name="Online Media 3" title="Ways That Water Moves in the Water Cycle">
            <a:hlinkClick r:id="" action="ppaction://media"/>
            <a:extLst>
              <a:ext uri="{FF2B5EF4-FFF2-40B4-BE49-F238E27FC236}">
                <a16:creationId xmlns:a16="http://schemas.microsoft.com/office/drawing/2014/main" id="{2D2CD0A5-87C7-22A6-12CC-38EC00FC88F0}"/>
              </a:ext>
            </a:extLst>
          </p:cNvPr>
          <p:cNvPicPr>
            <a:picLocks noRot="1" noChangeAspect="1"/>
          </p:cNvPicPr>
          <p:nvPr>
            <a:videoFile r:link="rId1"/>
          </p:nvPr>
        </p:nvPicPr>
        <p:blipFill>
          <a:blip r:embed="rId4"/>
          <a:stretch>
            <a:fillRect/>
          </a:stretch>
        </p:blipFill>
        <p:spPr>
          <a:xfrm>
            <a:off x="322645" y="1117600"/>
            <a:ext cx="10160000" cy="5740400"/>
          </a:xfrm>
          <a:prstGeom prst="rect">
            <a:avLst/>
          </a:prstGeom>
        </p:spPr>
      </p:pic>
    </p:spTree>
    <p:extLst>
      <p:ext uri="{BB962C8B-B14F-4D97-AF65-F5344CB8AC3E}">
        <p14:creationId xmlns:p14="http://schemas.microsoft.com/office/powerpoint/2010/main" val="109553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412A1-5E88-25AC-130A-AC7C1E34A39F}"/>
              </a:ext>
            </a:extLst>
          </p:cNvPr>
          <p:cNvSpPr/>
          <p:nvPr/>
        </p:nvSpPr>
        <p:spPr>
          <a:xfrm>
            <a:off x="-144379" y="-42036"/>
            <a:ext cx="12480758" cy="162560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cxnSp>
        <p:nvCxnSpPr>
          <p:cNvPr id="4" name="Straight Connector 3">
            <a:extLst>
              <a:ext uri="{FF2B5EF4-FFF2-40B4-BE49-F238E27FC236}">
                <a16:creationId xmlns:a16="http://schemas.microsoft.com/office/drawing/2014/main" id="{9F0BA5E5-C39E-5FF2-954D-8B01784C6160}"/>
              </a:ext>
            </a:extLst>
          </p:cNvPr>
          <p:cNvCxnSpPr/>
          <p:nvPr/>
        </p:nvCxnSpPr>
        <p:spPr>
          <a:xfrm>
            <a:off x="-144379" y="1635545"/>
            <a:ext cx="12480758" cy="0"/>
          </a:xfrm>
          <a:prstGeom prst="line">
            <a:avLst/>
          </a:prstGeom>
          <a:ln w="76200">
            <a:solidFill>
              <a:srgbClr val="002776"/>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864C4ABE-D63A-13C3-0CDF-0336BD2F370F}"/>
              </a:ext>
            </a:extLst>
          </p:cNvPr>
          <p:cNvSpPr txBox="1"/>
          <p:nvPr/>
        </p:nvSpPr>
        <p:spPr>
          <a:xfrm>
            <a:off x="80211" y="247544"/>
            <a:ext cx="12031577" cy="1077218"/>
          </a:xfrm>
          <a:prstGeom prst="rect">
            <a:avLst/>
          </a:prstGeom>
          <a:noFill/>
        </p:spPr>
        <p:txBody>
          <a:bodyPr wrap="square" rtlCol="0">
            <a:spAutoFit/>
          </a:bodyPr>
          <a:lstStyle/>
          <a:p>
            <a:pPr algn="ctr" defTabSz="609630"/>
            <a:r>
              <a:rPr lang="en-US" sz="6400" b="1">
                <a:solidFill>
                  <a:srgbClr val="0C234B"/>
                </a:solidFill>
                <a:latin typeface="Calibri"/>
              </a:rPr>
              <a:t>Ground shattering outcomes!</a:t>
            </a:r>
          </a:p>
        </p:txBody>
      </p:sp>
      <p:sp>
        <p:nvSpPr>
          <p:cNvPr id="28" name="Text Box 4">
            <a:extLst>
              <a:ext uri="{FF2B5EF4-FFF2-40B4-BE49-F238E27FC236}">
                <a16:creationId xmlns:a16="http://schemas.microsoft.com/office/drawing/2014/main" id="{1EB5390B-4444-BEF5-9022-3B3D57886CA6}"/>
              </a:ext>
            </a:extLst>
          </p:cNvPr>
          <p:cNvSpPr txBox="1">
            <a:spLocks noChangeArrowheads="1"/>
          </p:cNvSpPr>
          <p:nvPr/>
        </p:nvSpPr>
        <p:spPr bwMode="auto">
          <a:xfrm>
            <a:off x="366760" y="1625799"/>
            <a:ext cx="11244583" cy="5262979"/>
          </a:xfrm>
          <a:prstGeom prst="rect">
            <a:avLst/>
          </a:prstGeom>
          <a:noFill/>
          <a:ln w="9525">
            <a:noFill/>
            <a:miter lim="800000"/>
            <a:headEnd/>
            <a:tailEnd/>
          </a:ln>
        </p:spPr>
        <p:txBody>
          <a:bodyPr wrap="square">
            <a:spAutoFit/>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defTabSz="609630"/>
            <a:r>
              <a:rPr lang="en-US" sz="4800" b="1" kern="0">
                <a:solidFill>
                  <a:srgbClr val="AB0520"/>
                </a:solidFill>
                <a:latin typeface="Calibri"/>
              </a:rPr>
              <a:t>How does water move and why?</a:t>
            </a:r>
            <a:r>
              <a:rPr lang="en-US" sz="4800" b="1" kern="0">
                <a:solidFill>
                  <a:sysClr val="windowText" lastClr="000000"/>
                </a:solidFill>
                <a:latin typeface="Calibri"/>
              </a:rPr>
              <a:t> </a:t>
            </a:r>
          </a:p>
          <a:p>
            <a:pPr marL="313282" indent="-313282" defTabSz="609630">
              <a:buFont typeface="Arial" panose="020B0604020202020204" pitchFamily="34" charset="0"/>
              <a:buChar char="•"/>
            </a:pPr>
            <a:r>
              <a:rPr lang="en-US" sz="3600">
                <a:solidFill>
                  <a:srgbClr val="002776"/>
                </a:solidFill>
                <a:latin typeface="Calibri"/>
              </a:rPr>
              <a:t>Does the water get soaked up or did it move around the pieces of gravel/sand?</a:t>
            </a:r>
          </a:p>
          <a:p>
            <a:pPr marL="313282" indent="-313282" defTabSz="609630">
              <a:buFont typeface="Arial" panose="020B0604020202020204" pitchFamily="34" charset="0"/>
              <a:buChar char="•"/>
            </a:pPr>
            <a:r>
              <a:rPr lang="en-US" sz="3600">
                <a:solidFill>
                  <a:srgbClr val="002776"/>
                </a:solidFill>
                <a:latin typeface="Calibri"/>
              </a:rPr>
              <a:t>Which earth materials did water move through the fastest? Why?  </a:t>
            </a:r>
          </a:p>
          <a:p>
            <a:pPr marL="313282" indent="-313282" defTabSz="609630">
              <a:buFont typeface="Arial" panose="020B0604020202020204" pitchFamily="34" charset="0"/>
              <a:buChar char="•"/>
            </a:pPr>
            <a:r>
              <a:rPr lang="en-US" sz="3600">
                <a:solidFill>
                  <a:srgbClr val="002776"/>
                </a:solidFill>
                <a:latin typeface="Calibri"/>
              </a:rPr>
              <a:t>What do we call ground surfaces that allow water to penetrate rather than run off?  </a:t>
            </a:r>
          </a:p>
          <a:p>
            <a:pPr marL="313282" indent="-313282" defTabSz="609630">
              <a:buFont typeface="Arial" panose="020B0604020202020204" pitchFamily="34" charset="0"/>
              <a:buChar char="•"/>
            </a:pPr>
            <a:r>
              <a:rPr lang="en-US" sz="3600">
                <a:solidFill>
                  <a:srgbClr val="002776"/>
                </a:solidFill>
                <a:latin typeface="Calibri"/>
              </a:rPr>
              <a:t>When water is underground what do you think it is  called?</a:t>
            </a:r>
          </a:p>
        </p:txBody>
      </p:sp>
    </p:spTree>
    <p:extLst>
      <p:ext uri="{BB962C8B-B14F-4D97-AF65-F5344CB8AC3E}">
        <p14:creationId xmlns:p14="http://schemas.microsoft.com/office/powerpoint/2010/main" val="1157750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C234B"/>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DCF510-2F16-66C6-650C-8402B876D85F}"/>
              </a:ext>
            </a:extLst>
          </p:cNvPr>
          <p:cNvSpPr txBox="1"/>
          <p:nvPr/>
        </p:nvSpPr>
        <p:spPr>
          <a:xfrm>
            <a:off x="385553" y="1086456"/>
            <a:ext cx="5852214" cy="830997"/>
          </a:xfrm>
          <a:prstGeom prst="rect">
            <a:avLst/>
          </a:prstGeom>
          <a:noFill/>
        </p:spPr>
        <p:txBody>
          <a:bodyPr wrap="square" rtlCol="0">
            <a:spAutoFit/>
          </a:bodyPr>
          <a:lstStyle/>
          <a:p>
            <a:pPr defTabSz="609630"/>
            <a:r>
              <a:rPr lang="en-US" sz="4800" b="1">
                <a:solidFill>
                  <a:srgbClr val="0070C0"/>
                </a:solidFill>
                <a:latin typeface="Calibri"/>
              </a:rPr>
              <a:t>Plant Perspirations!</a:t>
            </a:r>
          </a:p>
        </p:txBody>
      </p:sp>
      <p:sp>
        <p:nvSpPr>
          <p:cNvPr id="2" name="object 7">
            <a:extLst>
              <a:ext uri="{FF2B5EF4-FFF2-40B4-BE49-F238E27FC236}">
                <a16:creationId xmlns:a16="http://schemas.microsoft.com/office/drawing/2014/main" id="{BCC7BDAF-9BBB-858F-348A-22E54D9BED9A}"/>
              </a:ext>
            </a:extLst>
          </p:cNvPr>
          <p:cNvSpPr txBox="1">
            <a:spLocks/>
          </p:cNvSpPr>
          <p:nvPr/>
        </p:nvSpPr>
        <p:spPr>
          <a:xfrm>
            <a:off x="576148" y="228906"/>
            <a:ext cx="9006336" cy="560965"/>
          </a:xfrm>
          <a:prstGeom prst="rect">
            <a:avLst/>
          </a:prstGeom>
        </p:spPr>
        <p:txBody>
          <a:bodyPr vert="horz" wrap="square" lIns="0" tIns="0" rIns="0" bIns="0" rtlCol="0" anchor="t">
            <a:noAutofit/>
          </a:bodyPr>
          <a:lstStyle>
            <a:lvl1pPr eaLnBrk="1" hangingPunct="1">
              <a:defRPr>
                <a:latin typeface="+mj-lt"/>
                <a:ea typeface="+mj-ea"/>
                <a:cs typeface="+mj-cs"/>
              </a:defRPr>
            </a:lvl1pPr>
          </a:lstStyle>
          <a:p>
            <a:pPr marL="8467" marR="3387" defTabSz="609630">
              <a:lnSpc>
                <a:spcPct val="121900"/>
              </a:lnSpc>
              <a:spcBef>
                <a:spcPts val="63"/>
              </a:spcBef>
            </a:pPr>
            <a:r>
              <a:rPr lang="en-US" sz="4000" b="1" kern="0">
                <a:solidFill>
                  <a:srgbClr val="AB0520"/>
                </a:solidFill>
                <a:latin typeface="Calibri"/>
              </a:rPr>
              <a:t>LESSON 2: </a:t>
            </a:r>
            <a:r>
              <a:rPr lang="en-US" sz="4000" b="1" i="1" kern="0">
                <a:solidFill>
                  <a:srgbClr val="AB0520"/>
                </a:solidFill>
                <a:latin typeface="Calibri"/>
              </a:rPr>
              <a:t>Thirsty Plants - </a:t>
            </a:r>
            <a:r>
              <a:rPr lang="en-US" sz="4000" b="1" kern="0">
                <a:solidFill>
                  <a:srgbClr val="AB0520"/>
                </a:solidFill>
                <a:latin typeface="Calibri"/>
              </a:rPr>
              <a:t>Discovery</a:t>
            </a:r>
            <a:endParaRPr lang="en-US" sz="4000" b="1">
              <a:solidFill>
                <a:prstClr val="white"/>
              </a:solidFill>
              <a:latin typeface="Calibri"/>
            </a:endParaRPr>
          </a:p>
          <a:p>
            <a:pPr marL="8467" marR="3387" defTabSz="609630">
              <a:lnSpc>
                <a:spcPct val="121900"/>
              </a:lnSpc>
              <a:spcBef>
                <a:spcPts val="63"/>
              </a:spcBef>
            </a:pPr>
            <a:endParaRPr lang="en-US" sz="4000" b="1" kern="0">
              <a:solidFill>
                <a:srgbClr val="AB0520"/>
              </a:solidFill>
              <a:latin typeface="Calibri"/>
            </a:endParaRPr>
          </a:p>
        </p:txBody>
      </p:sp>
      <p:cxnSp>
        <p:nvCxnSpPr>
          <p:cNvPr id="3" name="Straight Connector 2">
            <a:extLst>
              <a:ext uri="{FF2B5EF4-FFF2-40B4-BE49-F238E27FC236}">
                <a16:creationId xmlns:a16="http://schemas.microsoft.com/office/drawing/2014/main" id="{A5559A9B-6975-A3A5-4E3D-5401D2AAC9C5}"/>
              </a:ext>
            </a:extLst>
          </p:cNvPr>
          <p:cNvCxnSpPr>
            <a:cxnSpLocks/>
          </p:cNvCxnSpPr>
          <p:nvPr/>
        </p:nvCxnSpPr>
        <p:spPr>
          <a:xfrm>
            <a:off x="576148" y="954919"/>
            <a:ext cx="10595127" cy="0"/>
          </a:xfrm>
          <a:prstGeom prst="line">
            <a:avLst/>
          </a:prstGeom>
          <a:ln w="38100">
            <a:solidFill>
              <a:srgbClr val="AB052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F6F89BB-9F0F-0911-3B95-A3284B6917BD}"/>
              </a:ext>
            </a:extLst>
          </p:cNvPr>
          <p:cNvSpPr txBox="1"/>
          <p:nvPr/>
        </p:nvSpPr>
        <p:spPr>
          <a:xfrm>
            <a:off x="576148" y="2018211"/>
            <a:ext cx="6416842" cy="4154407"/>
          </a:xfrm>
          <a:prstGeom prst="rect">
            <a:avLst/>
          </a:prstGeom>
          <a:noFill/>
        </p:spPr>
        <p:txBody>
          <a:bodyPr wrap="square" rtlCol="0">
            <a:spAutoFit/>
          </a:bodyPr>
          <a:lstStyle/>
          <a:p>
            <a:pPr marL="304815" indent="-304815" defTabSz="609630">
              <a:buFont typeface="Arial" panose="020B0604020202020204" pitchFamily="34" charset="0"/>
              <a:buChar char="•"/>
            </a:pPr>
            <a:r>
              <a:rPr lang="en-US" sz="2933">
                <a:solidFill>
                  <a:prstClr val="white"/>
                </a:solidFill>
                <a:latin typeface="Calibri"/>
              </a:rPr>
              <a:t>Take students outside to go collect their bag. </a:t>
            </a:r>
          </a:p>
          <a:p>
            <a:pPr marL="990650" lvl="2" indent="-381019" defTabSz="609630">
              <a:buFont typeface="Wingdings" panose="05000000000000000000" pitchFamily="2" charset="2"/>
              <a:buChar char="Ø"/>
            </a:pPr>
            <a:r>
              <a:rPr lang="en-US" sz="2933">
                <a:solidFill>
                  <a:prstClr val="white"/>
                </a:solidFill>
                <a:latin typeface="Calibri"/>
              </a:rPr>
              <a:t>Carefully remove one leaf from the plant and put in your bag. </a:t>
            </a:r>
          </a:p>
          <a:p>
            <a:pPr marL="990650" lvl="2" indent="-381019" defTabSz="609630">
              <a:buFont typeface="Wingdings" panose="05000000000000000000" pitchFamily="2" charset="2"/>
              <a:buChar char="Ø"/>
            </a:pPr>
            <a:r>
              <a:rPr lang="en-US" sz="2933">
                <a:solidFill>
                  <a:prstClr val="white"/>
                </a:solidFill>
                <a:latin typeface="Calibri"/>
              </a:rPr>
              <a:t>Make observations about how much water is in the bag and share with class. </a:t>
            </a:r>
          </a:p>
          <a:p>
            <a:pPr marL="990650" lvl="2" indent="-381019" defTabSz="609630">
              <a:buFont typeface="Wingdings" panose="05000000000000000000" pitchFamily="2" charset="2"/>
              <a:buChar char="Ø"/>
            </a:pPr>
            <a:r>
              <a:rPr lang="en-US" sz="2933" b="1" i="1">
                <a:solidFill>
                  <a:srgbClr val="4BACC6">
                    <a:lumMod val="20000"/>
                    <a:lumOff val="80000"/>
                  </a:srgbClr>
                </a:solidFill>
                <a:latin typeface="Calibri"/>
              </a:rPr>
              <a:t>How did the water in the bag get there?</a:t>
            </a:r>
          </a:p>
        </p:txBody>
      </p:sp>
      <p:pic>
        <p:nvPicPr>
          <p:cNvPr id="5" name="Picture 4" descr="Image result for transpiration images">
            <a:extLst>
              <a:ext uri="{FF2B5EF4-FFF2-40B4-BE49-F238E27FC236}">
                <a16:creationId xmlns:a16="http://schemas.microsoft.com/office/drawing/2014/main" id="{68840E13-0433-D7F0-4B1E-D177CEEE14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836" y="1086455"/>
            <a:ext cx="4147690" cy="5684271"/>
          </a:xfrm>
          <a:prstGeom prst="rect">
            <a:avLst/>
          </a:prstGeom>
          <a:ln w="38100" cap="sq">
            <a:solidFill>
              <a:srgbClr val="17375E"/>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556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DCF510-2F16-66C6-650C-8402B876D85F}"/>
              </a:ext>
            </a:extLst>
          </p:cNvPr>
          <p:cNvSpPr txBox="1"/>
          <p:nvPr/>
        </p:nvSpPr>
        <p:spPr>
          <a:xfrm>
            <a:off x="6194437" y="1562018"/>
            <a:ext cx="4693763" cy="1077218"/>
          </a:xfrm>
          <a:prstGeom prst="rect">
            <a:avLst/>
          </a:prstGeom>
          <a:noFill/>
        </p:spPr>
        <p:txBody>
          <a:bodyPr wrap="square" rtlCol="0">
            <a:spAutoFit/>
          </a:bodyPr>
          <a:lstStyle/>
          <a:p>
            <a:pPr defTabSz="609630"/>
            <a:r>
              <a:rPr lang="en-US" sz="6400" b="1">
                <a:solidFill>
                  <a:srgbClr val="002776"/>
                </a:solidFill>
                <a:latin typeface="Calibri"/>
              </a:rPr>
              <a:t>Transpiration</a:t>
            </a:r>
          </a:p>
        </p:txBody>
      </p:sp>
      <p:sp>
        <p:nvSpPr>
          <p:cNvPr id="2" name="object 7">
            <a:extLst>
              <a:ext uri="{FF2B5EF4-FFF2-40B4-BE49-F238E27FC236}">
                <a16:creationId xmlns:a16="http://schemas.microsoft.com/office/drawing/2014/main" id="{BCC7BDAF-9BBB-858F-348A-22E54D9BED9A}"/>
              </a:ext>
            </a:extLst>
          </p:cNvPr>
          <p:cNvSpPr txBox="1">
            <a:spLocks/>
          </p:cNvSpPr>
          <p:nvPr/>
        </p:nvSpPr>
        <p:spPr>
          <a:xfrm>
            <a:off x="576148" y="228906"/>
            <a:ext cx="9006336" cy="560965"/>
          </a:xfrm>
          <a:prstGeom prst="rect">
            <a:avLst/>
          </a:prstGeom>
        </p:spPr>
        <p:txBody>
          <a:bodyPr vert="horz" wrap="square" lIns="0" tIns="0" rIns="0" bIns="0" rtlCol="0" anchor="t">
            <a:noAutofit/>
          </a:bodyPr>
          <a:lstStyle>
            <a:lvl1pPr eaLnBrk="1" hangingPunct="1">
              <a:defRPr>
                <a:latin typeface="+mj-lt"/>
                <a:ea typeface="+mj-ea"/>
                <a:cs typeface="+mj-cs"/>
              </a:defRPr>
            </a:lvl1pPr>
          </a:lstStyle>
          <a:p>
            <a:pPr marL="8467" marR="3387" defTabSz="609630">
              <a:lnSpc>
                <a:spcPct val="121900"/>
              </a:lnSpc>
              <a:spcBef>
                <a:spcPts val="63"/>
              </a:spcBef>
            </a:pPr>
            <a:r>
              <a:rPr lang="en-US" sz="4000" b="1" kern="0">
                <a:solidFill>
                  <a:srgbClr val="AB0520"/>
                </a:solidFill>
                <a:latin typeface="Calibri"/>
              </a:rPr>
              <a:t>LESSON 2: </a:t>
            </a:r>
            <a:r>
              <a:rPr lang="en-US" sz="4000" b="1" i="1" kern="0">
                <a:solidFill>
                  <a:srgbClr val="AB0520"/>
                </a:solidFill>
                <a:latin typeface="Calibri"/>
              </a:rPr>
              <a:t>Thirsty Plants - </a:t>
            </a:r>
            <a:r>
              <a:rPr lang="en-US" sz="4000" b="1" kern="0">
                <a:solidFill>
                  <a:srgbClr val="AB0520"/>
                </a:solidFill>
                <a:latin typeface="Calibri"/>
              </a:rPr>
              <a:t>Discovery</a:t>
            </a:r>
            <a:endParaRPr lang="en-US" sz="4000" b="1">
              <a:solidFill>
                <a:prstClr val="white"/>
              </a:solidFill>
              <a:latin typeface="Calibri"/>
            </a:endParaRPr>
          </a:p>
          <a:p>
            <a:pPr marL="8467" marR="3387" defTabSz="609630">
              <a:lnSpc>
                <a:spcPct val="121900"/>
              </a:lnSpc>
              <a:spcBef>
                <a:spcPts val="63"/>
              </a:spcBef>
            </a:pPr>
            <a:endParaRPr lang="en-US" sz="4000" b="1" kern="0">
              <a:solidFill>
                <a:srgbClr val="AB0520"/>
              </a:solidFill>
              <a:latin typeface="Calibri"/>
            </a:endParaRPr>
          </a:p>
        </p:txBody>
      </p:sp>
      <p:cxnSp>
        <p:nvCxnSpPr>
          <p:cNvPr id="3" name="Straight Connector 2">
            <a:extLst>
              <a:ext uri="{FF2B5EF4-FFF2-40B4-BE49-F238E27FC236}">
                <a16:creationId xmlns:a16="http://schemas.microsoft.com/office/drawing/2014/main" id="{A5559A9B-6975-A3A5-4E3D-5401D2AAC9C5}"/>
              </a:ext>
            </a:extLst>
          </p:cNvPr>
          <p:cNvCxnSpPr>
            <a:cxnSpLocks/>
          </p:cNvCxnSpPr>
          <p:nvPr/>
        </p:nvCxnSpPr>
        <p:spPr>
          <a:xfrm>
            <a:off x="576148" y="954919"/>
            <a:ext cx="10595127" cy="0"/>
          </a:xfrm>
          <a:prstGeom prst="line">
            <a:avLst/>
          </a:prstGeom>
          <a:ln w="38100">
            <a:solidFill>
              <a:srgbClr val="AB052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F6F89BB-9F0F-0911-3B95-A3284B6917BD}"/>
              </a:ext>
            </a:extLst>
          </p:cNvPr>
          <p:cNvSpPr txBox="1"/>
          <p:nvPr/>
        </p:nvSpPr>
        <p:spPr>
          <a:xfrm>
            <a:off x="5332898" y="2773507"/>
            <a:ext cx="6416842" cy="2554545"/>
          </a:xfrm>
          <a:prstGeom prst="rect">
            <a:avLst/>
          </a:prstGeom>
          <a:noFill/>
        </p:spPr>
        <p:txBody>
          <a:bodyPr wrap="square" rtlCol="0">
            <a:spAutoFit/>
          </a:bodyPr>
          <a:lstStyle/>
          <a:p>
            <a:pPr algn="ctr" defTabSz="609630">
              <a:spcBef>
                <a:spcPct val="20000"/>
              </a:spcBef>
              <a:buClr>
                <a:srgbClr val="1F497D">
                  <a:lumMod val="75000"/>
                </a:srgbClr>
              </a:buClr>
            </a:pPr>
            <a:r>
              <a:rPr lang="en-US" sz="4000">
                <a:solidFill>
                  <a:srgbClr val="002776"/>
                </a:solidFill>
                <a:latin typeface="Arial" pitchFamily="34" charset="0"/>
                <a:cs typeface="Arial" pitchFamily="34" charset="0"/>
              </a:rPr>
              <a:t>Water molecules change form from a liquid to a gas when the molecules heat up and leave a plant.</a:t>
            </a:r>
          </a:p>
        </p:txBody>
      </p:sp>
      <p:pic>
        <p:nvPicPr>
          <p:cNvPr id="6" name="Picture 2">
            <a:extLst>
              <a:ext uri="{FF2B5EF4-FFF2-40B4-BE49-F238E27FC236}">
                <a16:creationId xmlns:a16="http://schemas.microsoft.com/office/drawing/2014/main" id="{931757A5-0A24-F6AC-B293-800EDA17561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6148" y="1119968"/>
            <a:ext cx="4086864" cy="5248426"/>
          </a:xfrm>
          <a:prstGeom prst="rect">
            <a:avLst/>
          </a:prstGeom>
          <a:ln w="38100" cap="sq">
            <a:solidFill>
              <a:srgbClr val="17375E"/>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79961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412A1-5E88-25AC-130A-AC7C1E34A39F}"/>
              </a:ext>
            </a:extLst>
          </p:cNvPr>
          <p:cNvSpPr/>
          <p:nvPr/>
        </p:nvSpPr>
        <p:spPr>
          <a:xfrm>
            <a:off x="-144379" y="-42036"/>
            <a:ext cx="12480758" cy="1625600"/>
          </a:xfrm>
          <a:prstGeom prst="rect">
            <a:avLst/>
          </a:prstGeom>
          <a:solidFill>
            <a:srgbClr val="33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cxnSp>
        <p:nvCxnSpPr>
          <p:cNvPr id="4" name="Straight Connector 3">
            <a:extLst>
              <a:ext uri="{FF2B5EF4-FFF2-40B4-BE49-F238E27FC236}">
                <a16:creationId xmlns:a16="http://schemas.microsoft.com/office/drawing/2014/main" id="{9F0BA5E5-C39E-5FF2-954D-8B01784C6160}"/>
              </a:ext>
            </a:extLst>
          </p:cNvPr>
          <p:cNvCxnSpPr/>
          <p:nvPr/>
        </p:nvCxnSpPr>
        <p:spPr>
          <a:xfrm>
            <a:off x="-144379" y="1635545"/>
            <a:ext cx="12480758" cy="0"/>
          </a:xfrm>
          <a:prstGeom prst="line">
            <a:avLst/>
          </a:prstGeom>
          <a:ln w="76200">
            <a:solidFill>
              <a:srgbClr val="C00000"/>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864C4ABE-D63A-13C3-0CDF-0336BD2F370F}"/>
              </a:ext>
            </a:extLst>
          </p:cNvPr>
          <p:cNvSpPr txBox="1"/>
          <p:nvPr/>
        </p:nvSpPr>
        <p:spPr>
          <a:xfrm>
            <a:off x="80211" y="247544"/>
            <a:ext cx="12031577" cy="1077218"/>
          </a:xfrm>
          <a:prstGeom prst="rect">
            <a:avLst/>
          </a:prstGeom>
          <a:noFill/>
        </p:spPr>
        <p:txBody>
          <a:bodyPr wrap="square" rtlCol="0">
            <a:spAutoFit/>
          </a:bodyPr>
          <a:lstStyle/>
          <a:p>
            <a:pPr algn="ctr" defTabSz="609630"/>
            <a:r>
              <a:rPr lang="en-US" sz="6400" b="1">
                <a:solidFill>
                  <a:prstClr val="white"/>
                </a:solidFill>
                <a:latin typeface="Calibri"/>
              </a:rPr>
              <a:t>Transpiring Thoughts!</a:t>
            </a:r>
          </a:p>
        </p:txBody>
      </p:sp>
      <p:sp>
        <p:nvSpPr>
          <p:cNvPr id="28" name="Text Box 4">
            <a:extLst>
              <a:ext uri="{FF2B5EF4-FFF2-40B4-BE49-F238E27FC236}">
                <a16:creationId xmlns:a16="http://schemas.microsoft.com/office/drawing/2014/main" id="{1EB5390B-4444-BEF5-9022-3B3D57886CA6}"/>
              </a:ext>
            </a:extLst>
          </p:cNvPr>
          <p:cNvSpPr txBox="1">
            <a:spLocks noChangeArrowheads="1"/>
          </p:cNvSpPr>
          <p:nvPr/>
        </p:nvSpPr>
        <p:spPr bwMode="auto">
          <a:xfrm>
            <a:off x="473707" y="1873144"/>
            <a:ext cx="11244583" cy="4452437"/>
          </a:xfrm>
          <a:prstGeom prst="rect">
            <a:avLst/>
          </a:prstGeom>
          <a:noFill/>
          <a:ln w="9525">
            <a:noFill/>
            <a:miter lim="800000"/>
            <a:headEnd/>
            <a:tailEnd/>
          </a:ln>
        </p:spPr>
        <p:txBody>
          <a:bodyPr wrap="square" lIns="60960" tIns="30480" rIns="60960" bIns="30480" anchor="t">
            <a:spAutoFit/>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defTabSz="609630"/>
            <a:r>
              <a:rPr lang="en-US" sz="4800" b="1" kern="0">
                <a:solidFill>
                  <a:srgbClr val="AB0520"/>
                </a:solidFill>
                <a:latin typeface="Calibri"/>
              </a:rPr>
              <a:t>Do you think transpiration plays an important role in the water cycle?</a:t>
            </a:r>
          </a:p>
          <a:p>
            <a:pPr defTabSz="609630"/>
            <a:endParaRPr lang="en-US" sz="933" b="1" kern="0">
              <a:solidFill>
                <a:sysClr val="windowText" lastClr="000000"/>
              </a:solidFill>
              <a:latin typeface="Calibri"/>
            </a:endParaRPr>
          </a:p>
          <a:p>
            <a:pPr marL="457223" indent="-457223" defTabSz="609630">
              <a:buFont typeface="Wingdings" panose="05000000000000000000" pitchFamily="2" charset="2"/>
              <a:buChar char="Ø"/>
            </a:pPr>
            <a:r>
              <a:rPr lang="en-US" sz="3600">
                <a:solidFill>
                  <a:srgbClr val="1F497D">
                    <a:lumMod val="75000"/>
                  </a:srgbClr>
                </a:solidFill>
                <a:latin typeface="Calibri"/>
                <a:cs typeface="Arial"/>
              </a:rPr>
              <a:t>How many leaves were in your bag? </a:t>
            </a:r>
            <a:endParaRPr lang="en-US" sz="3600">
              <a:solidFill>
                <a:srgbClr val="1F497D">
                  <a:lumMod val="75000"/>
                </a:srgbClr>
              </a:solidFill>
              <a:latin typeface="Calibri"/>
              <a:ea typeface="Calibri"/>
              <a:cs typeface="Arial"/>
            </a:endParaRPr>
          </a:p>
          <a:p>
            <a:pPr marL="457223" indent="-457223" defTabSz="609630">
              <a:buFont typeface="Wingdings" panose="05000000000000000000" pitchFamily="2" charset="2"/>
              <a:buChar char="Ø"/>
            </a:pPr>
            <a:r>
              <a:rPr lang="en-US" sz="3600">
                <a:solidFill>
                  <a:srgbClr val="1F497D">
                    <a:lumMod val="75000"/>
                  </a:srgbClr>
                </a:solidFill>
                <a:latin typeface="Calibri"/>
                <a:cs typeface="Arial"/>
              </a:rPr>
              <a:t>How many leaves did you estimate were on your tree? </a:t>
            </a:r>
            <a:endParaRPr lang="en-US" sz="3600">
              <a:solidFill>
                <a:srgbClr val="1F497D">
                  <a:lumMod val="75000"/>
                </a:srgbClr>
              </a:solidFill>
              <a:latin typeface="Calibri"/>
              <a:ea typeface="Calibri"/>
              <a:cs typeface="Arial"/>
            </a:endParaRPr>
          </a:p>
          <a:p>
            <a:pPr marL="457223" indent="-457223" defTabSz="609630">
              <a:buFont typeface="Wingdings" panose="05000000000000000000" pitchFamily="2" charset="2"/>
              <a:buChar char="Ø"/>
            </a:pPr>
            <a:r>
              <a:rPr lang="en-US" sz="3600">
                <a:solidFill>
                  <a:srgbClr val="1F497D">
                    <a:lumMod val="75000"/>
                  </a:srgbClr>
                </a:solidFill>
                <a:latin typeface="Calibri"/>
                <a:cs typeface="Arial"/>
              </a:rPr>
              <a:t>How much water do you think would come from the entire tree in that same time? </a:t>
            </a:r>
            <a:endParaRPr lang="en-US" sz="3600">
              <a:solidFill>
                <a:srgbClr val="1F497D">
                  <a:lumMod val="75000"/>
                </a:srgbClr>
              </a:solidFill>
              <a:latin typeface="Calibri"/>
              <a:ea typeface="Calibri"/>
              <a:cs typeface="Arial"/>
            </a:endParaRPr>
          </a:p>
          <a:p>
            <a:pPr marL="457223" indent="-457223" defTabSz="609630">
              <a:buFont typeface="Wingdings" panose="05000000000000000000" pitchFamily="2" charset="2"/>
              <a:buChar char="Ø"/>
            </a:pPr>
            <a:r>
              <a:rPr lang="en-US" sz="3600">
                <a:solidFill>
                  <a:srgbClr val="1F497D">
                    <a:lumMod val="75000"/>
                  </a:srgbClr>
                </a:solidFill>
                <a:latin typeface="Calibri"/>
                <a:cs typeface="Arial"/>
              </a:rPr>
              <a:t>How about all the trees in your neighborhood?</a:t>
            </a:r>
            <a:r>
              <a:rPr lang="en-US" sz="3600">
                <a:solidFill>
                  <a:srgbClr val="002776"/>
                </a:solidFill>
                <a:latin typeface="Calibri"/>
              </a:rPr>
              <a:t> </a:t>
            </a:r>
            <a:endParaRPr lang="en-US" sz="3600">
              <a:solidFill>
                <a:srgbClr val="002776"/>
              </a:solidFill>
              <a:latin typeface="Calibri"/>
              <a:ea typeface="Calibri"/>
              <a:cs typeface="Calibri"/>
            </a:endParaRPr>
          </a:p>
        </p:txBody>
      </p:sp>
    </p:spTree>
    <p:extLst>
      <p:ext uri="{BB962C8B-B14F-4D97-AF65-F5344CB8AC3E}">
        <p14:creationId xmlns:p14="http://schemas.microsoft.com/office/powerpoint/2010/main" val="4177153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8900000" scaled="1"/>
          <a:tileRect/>
        </a:grad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5A65DAFC-10D8-93C5-CECA-FB4358BCED49}"/>
              </a:ext>
            </a:extLst>
          </p:cNvPr>
          <p:cNvSpPr txBox="1">
            <a:spLocks/>
          </p:cNvSpPr>
          <p:nvPr/>
        </p:nvSpPr>
        <p:spPr>
          <a:xfrm>
            <a:off x="-1631694" y="554034"/>
            <a:ext cx="10833769" cy="895350"/>
          </a:xfrm>
          <a:prstGeom prst="rect">
            <a:avLst/>
          </a:prstGeom>
        </p:spPr>
        <p:txBody>
          <a:bodyPr>
            <a:noAutofit/>
          </a:bodyPr>
          <a:lstStyle>
            <a:lvl1pPr eaLnBrk="1" hangingPunct="1">
              <a:defRPr>
                <a:latin typeface="+mj-lt"/>
                <a:ea typeface="+mj-ea"/>
                <a:cs typeface="+mj-cs"/>
              </a:defRPr>
            </a:lvl1pPr>
          </a:lstStyle>
          <a:p>
            <a:pPr algn="ctr" defTabSz="609630"/>
            <a:r>
              <a:rPr lang="en-US" sz="6400" b="1" kern="0">
                <a:solidFill>
                  <a:srgbClr val="0C234B"/>
                </a:solidFill>
                <a:latin typeface="Calibri"/>
              </a:rPr>
              <a:t>What is</a:t>
            </a:r>
          </a:p>
          <a:p>
            <a:pPr algn="ctr" defTabSz="609630"/>
            <a:r>
              <a:rPr lang="en-US" sz="6400" b="1" kern="0">
                <a:solidFill>
                  <a:srgbClr val="0C234B"/>
                </a:solidFill>
                <a:latin typeface="Calibri"/>
              </a:rPr>
              <a:t> </a:t>
            </a:r>
            <a:r>
              <a:rPr lang="en-US" sz="6400" b="1" u="sng" kern="0">
                <a:solidFill>
                  <a:srgbClr val="C00000"/>
                </a:solidFill>
                <a:latin typeface="Calibri"/>
              </a:rPr>
              <a:t>evapotranspiration</a:t>
            </a:r>
            <a:r>
              <a:rPr lang="en-US" sz="6400" b="1" kern="0">
                <a:solidFill>
                  <a:srgbClr val="C00000"/>
                </a:solidFill>
                <a:latin typeface="Calibri"/>
              </a:rPr>
              <a:t>?</a:t>
            </a:r>
          </a:p>
        </p:txBody>
      </p:sp>
      <p:sp>
        <p:nvSpPr>
          <p:cNvPr id="4" name="Text Box 4">
            <a:extLst>
              <a:ext uri="{FF2B5EF4-FFF2-40B4-BE49-F238E27FC236}">
                <a16:creationId xmlns:a16="http://schemas.microsoft.com/office/drawing/2014/main" id="{E5D8ED29-15D9-7F12-8EEA-88DD86663DA5}"/>
              </a:ext>
            </a:extLst>
          </p:cNvPr>
          <p:cNvSpPr txBox="1">
            <a:spLocks noChangeArrowheads="1"/>
          </p:cNvSpPr>
          <p:nvPr/>
        </p:nvSpPr>
        <p:spPr bwMode="auto">
          <a:xfrm>
            <a:off x="453656" y="3287757"/>
            <a:ext cx="11360137" cy="3046988"/>
          </a:xfrm>
          <a:prstGeom prst="rect">
            <a:avLst/>
          </a:prstGeom>
          <a:noFill/>
          <a:ln w="9525">
            <a:noFill/>
            <a:miter lim="800000"/>
            <a:headEnd/>
            <a:tailEnd/>
          </a:ln>
        </p:spPr>
        <p:txBody>
          <a:bodyPr wrap="square">
            <a:spAutoFit/>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571529" indent="-571529" defTabSz="609630">
              <a:buFont typeface="Arial" panose="020B0604020202020204" pitchFamily="34" charset="0"/>
              <a:buChar char="•"/>
            </a:pPr>
            <a:r>
              <a:rPr lang="en-US" sz="4800" b="1" kern="0">
                <a:solidFill>
                  <a:prstClr val="white"/>
                </a:solidFill>
                <a:latin typeface="Calibri"/>
              </a:rPr>
              <a:t>What is </a:t>
            </a:r>
            <a:r>
              <a:rPr lang="en-US" sz="4800" b="1" kern="0">
                <a:solidFill>
                  <a:srgbClr val="0C234B"/>
                </a:solidFill>
                <a:latin typeface="Calibri"/>
              </a:rPr>
              <a:t>evaporation</a:t>
            </a:r>
            <a:r>
              <a:rPr lang="en-US" sz="4800" b="1" kern="0">
                <a:solidFill>
                  <a:prstClr val="white"/>
                </a:solidFill>
                <a:latin typeface="Calibri"/>
              </a:rPr>
              <a:t>?</a:t>
            </a:r>
          </a:p>
          <a:p>
            <a:pPr marL="571529" indent="-571529" defTabSz="609630">
              <a:buFont typeface="Arial" panose="020B0604020202020204" pitchFamily="34" charset="0"/>
              <a:buChar char="•"/>
            </a:pPr>
            <a:r>
              <a:rPr lang="en-US" sz="4800" b="1" kern="0">
                <a:solidFill>
                  <a:prstClr val="white"/>
                </a:solidFill>
                <a:latin typeface="Calibri"/>
              </a:rPr>
              <a:t>What is </a:t>
            </a:r>
            <a:r>
              <a:rPr lang="en-US" sz="4800" b="1" kern="0">
                <a:solidFill>
                  <a:srgbClr val="0C234B"/>
                </a:solidFill>
                <a:latin typeface="Calibri"/>
              </a:rPr>
              <a:t>transpiration</a:t>
            </a:r>
            <a:r>
              <a:rPr lang="en-US" sz="4800" b="1" kern="0">
                <a:solidFill>
                  <a:prstClr val="white"/>
                </a:solidFill>
                <a:latin typeface="Calibri"/>
              </a:rPr>
              <a:t>?</a:t>
            </a:r>
          </a:p>
          <a:p>
            <a:pPr marL="571529" indent="-571529" defTabSz="609630">
              <a:buFont typeface="Arial" panose="020B0604020202020204" pitchFamily="34" charset="0"/>
              <a:buChar char="•"/>
            </a:pPr>
            <a:r>
              <a:rPr lang="en-US" sz="4800" b="1" kern="0">
                <a:solidFill>
                  <a:prstClr val="white"/>
                </a:solidFill>
                <a:latin typeface="Calibri"/>
              </a:rPr>
              <a:t>What </a:t>
            </a:r>
            <a:r>
              <a:rPr lang="en-US" sz="4800" b="1" kern="0">
                <a:solidFill>
                  <a:srgbClr val="0C234B"/>
                </a:solidFill>
                <a:latin typeface="Calibri"/>
              </a:rPr>
              <a:t>form</a:t>
            </a:r>
            <a:r>
              <a:rPr lang="en-US" sz="4800" b="1" kern="0">
                <a:solidFill>
                  <a:prstClr val="white"/>
                </a:solidFill>
                <a:latin typeface="Calibri"/>
              </a:rPr>
              <a:t> is water changing from and into during each process?</a:t>
            </a:r>
          </a:p>
        </p:txBody>
      </p:sp>
      <p:pic>
        <p:nvPicPr>
          <p:cNvPr id="8" name="Picture 7" descr="A diagram of water evaporation&#10;&#10;Description automatically generated">
            <a:extLst>
              <a:ext uri="{FF2B5EF4-FFF2-40B4-BE49-F238E27FC236}">
                <a16:creationId xmlns:a16="http://schemas.microsoft.com/office/drawing/2014/main" id="{BD7B49B7-9E77-8615-A1EE-40AEA42EB73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6667" r="27035" b="28682"/>
          <a:stretch/>
        </p:blipFill>
        <p:spPr>
          <a:xfrm>
            <a:off x="7910624" y="181815"/>
            <a:ext cx="3827721" cy="4315568"/>
          </a:xfrm>
          <a:prstGeom prst="rect">
            <a:avLst/>
          </a:prstGeom>
        </p:spPr>
      </p:pic>
      <p:sp>
        <p:nvSpPr>
          <p:cNvPr id="10" name="TextBox 9">
            <a:extLst>
              <a:ext uri="{FF2B5EF4-FFF2-40B4-BE49-F238E27FC236}">
                <a16:creationId xmlns:a16="http://schemas.microsoft.com/office/drawing/2014/main" id="{E769318F-02ED-D040-C657-6C2A2622E98A}"/>
              </a:ext>
            </a:extLst>
          </p:cNvPr>
          <p:cNvSpPr txBox="1"/>
          <p:nvPr/>
        </p:nvSpPr>
        <p:spPr>
          <a:xfrm>
            <a:off x="2824386" y="6858000"/>
            <a:ext cx="6543229" cy="184666"/>
          </a:xfrm>
          <a:prstGeom prst="rect">
            <a:avLst/>
          </a:prstGeom>
          <a:noFill/>
        </p:spPr>
        <p:txBody>
          <a:bodyPr wrap="square" rtlCol="0">
            <a:spAutoFit/>
          </a:bodyPr>
          <a:lstStyle/>
          <a:p>
            <a:pPr defTabSz="609630"/>
            <a:r>
              <a:rPr lang="en-US" sz="600">
                <a:solidFill>
                  <a:prstClr val="black"/>
                </a:solidFill>
                <a:latin typeface="Calibri"/>
                <a:hlinkClick r:id="rId4" tooltip="https://www.flickr.com/photos/sgendera/8058464569/"/>
              </a:rPr>
              <a:t>This Photo</a:t>
            </a:r>
            <a:r>
              <a:rPr lang="en-US" sz="600">
                <a:solidFill>
                  <a:prstClr val="black"/>
                </a:solidFill>
                <a:latin typeface="Calibri"/>
              </a:rPr>
              <a:t> by Unknown Author is licensed under </a:t>
            </a:r>
            <a:r>
              <a:rPr lang="en-US" sz="600">
                <a:solidFill>
                  <a:prstClr val="black"/>
                </a:solidFill>
                <a:latin typeface="Calibri"/>
                <a:hlinkClick r:id="rId5" tooltip="https://creativecommons.org/licenses/by/3.0/"/>
              </a:rPr>
              <a:t>CC BY</a:t>
            </a:r>
            <a:endParaRPr lang="en-US" sz="600">
              <a:solidFill>
                <a:prstClr val="black"/>
              </a:solidFill>
              <a:latin typeface="Calibri"/>
            </a:endParaRPr>
          </a:p>
        </p:txBody>
      </p:sp>
    </p:spTree>
    <p:extLst>
      <p:ext uri="{BB962C8B-B14F-4D97-AF65-F5344CB8AC3E}">
        <p14:creationId xmlns:p14="http://schemas.microsoft.com/office/powerpoint/2010/main" val="171394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702E098-9126-1E27-B64A-48AB10AAD8CD}"/>
              </a:ext>
            </a:extLst>
          </p:cNvPr>
          <p:cNvSpPr txBox="1">
            <a:spLocks/>
          </p:cNvSpPr>
          <p:nvPr/>
        </p:nvSpPr>
        <p:spPr>
          <a:xfrm>
            <a:off x="732589" y="970235"/>
            <a:ext cx="10726821" cy="781169"/>
          </a:xfrm>
          <a:prstGeom prst="rect">
            <a:avLst/>
          </a:prstGeom>
        </p:spPr>
        <p:txBody>
          <a:bodyPr lIns="60960" tIns="30480" rIns="60960" bIns="30480" anchor="t">
            <a:noAutofit/>
          </a:bodyPr>
          <a:lstStyle>
            <a:lvl1pPr eaLnBrk="1" hangingPunct="1">
              <a:defRPr>
                <a:latin typeface="+mj-lt"/>
                <a:ea typeface="+mj-ea"/>
                <a:cs typeface="+mj-cs"/>
              </a:defRPr>
            </a:lvl1pPr>
          </a:lstStyle>
          <a:p>
            <a:pPr algn="ctr" defTabSz="609630"/>
            <a:r>
              <a:rPr lang="en-US" sz="5334" b="1" kern="0">
                <a:solidFill>
                  <a:srgbClr val="002776"/>
                </a:solidFill>
                <a:latin typeface="Calibri"/>
                <a:ea typeface="Calibri"/>
                <a:cs typeface="Calibri"/>
              </a:rPr>
              <a:t>Water Movement Between </a:t>
            </a:r>
          </a:p>
          <a:p>
            <a:pPr algn="ctr" defTabSz="609630"/>
            <a:r>
              <a:rPr lang="en-US" sz="5334" b="1" kern="0">
                <a:solidFill>
                  <a:srgbClr val="002776"/>
                </a:solidFill>
                <a:latin typeface="Calibri"/>
                <a:ea typeface="Calibri"/>
                <a:cs typeface="Calibri"/>
              </a:rPr>
              <a:t>Earth Systems</a:t>
            </a:r>
          </a:p>
          <a:p>
            <a:pPr algn="ctr" defTabSz="609630"/>
            <a:br>
              <a:rPr lang="en-US" sz="5334" b="1" kern="0">
                <a:solidFill>
                  <a:prstClr val="black"/>
                </a:solidFill>
                <a:latin typeface="Calibri" panose="020F0502020204030204" pitchFamily="34" charset="0"/>
                <a:ea typeface="Calibri" panose="020F0502020204030204" pitchFamily="34" charset="0"/>
                <a:cs typeface="Calibri" panose="020F0502020204030204" pitchFamily="34" charset="0"/>
              </a:rPr>
            </a:br>
            <a:endParaRPr lang="en-US" sz="5334" b="1" kern="0">
              <a:solidFill>
                <a:srgbClr val="002776"/>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 Box 4">
            <a:extLst>
              <a:ext uri="{FF2B5EF4-FFF2-40B4-BE49-F238E27FC236}">
                <a16:creationId xmlns:a16="http://schemas.microsoft.com/office/drawing/2014/main" id="{E46B22AD-E9EF-3724-9733-EF7B2B4F9D01}"/>
              </a:ext>
            </a:extLst>
          </p:cNvPr>
          <p:cNvSpPr txBox="1">
            <a:spLocks noChangeArrowheads="1"/>
          </p:cNvSpPr>
          <p:nvPr/>
        </p:nvSpPr>
        <p:spPr bwMode="auto">
          <a:xfrm>
            <a:off x="732590" y="3128210"/>
            <a:ext cx="10537922" cy="3016210"/>
          </a:xfrm>
          <a:prstGeom prst="rect">
            <a:avLst/>
          </a:prstGeom>
          <a:noFill/>
          <a:ln w="9525">
            <a:noFill/>
            <a:miter lim="800000"/>
            <a:headEnd/>
            <a:tailEnd/>
          </a:ln>
        </p:spPr>
        <p:txBody>
          <a:bodyPr wrap="square" lIns="60960" tIns="30480" rIns="60960" bIns="30480" anchor="t">
            <a:spAutoFit/>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ctr" defTabSz="609630"/>
            <a:r>
              <a:rPr lang="en-US" sz="4800" b="1" kern="0">
                <a:solidFill>
                  <a:srgbClr val="AB0520"/>
                </a:solidFill>
                <a:latin typeface="Calibri"/>
              </a:rPr>
              <a:t>Investigative Questions </a:t>
            </a:r>
            <a:r>
              <a:rPr lang="en-US" sz="4800" b="1" kern="0">
                <a:solidFill>
                  <a:sysClr val="windowText" lastClr="000000"/>
                </a:solidFill>
                <a:latin typeface="Calibri"/>
              </a:rPr>
              <a:t> </a:t>
            </a:r>
          </a:p>
          <a:p>
            <a:pPr marL="571529" indent="-571529" defTabSz="609630">
              <a:buFont typeface="Arial" panose="020B0604020202020204" pitchFamily="34" charset="0"/>
              <a:buChar char="•"/>
            </a:pPr>
            <a:r>
              <a:rPr lang="en-US" sz="3600">
                <a:solidFill>
                  <a:srgbClr val="002776"/>
                </a:solidFill>
                <a:latin typeface="Calibri"/>
                <a:ea typeface="Calibri"/>
                <a:cs typeface="Calibri"/>
              </a:rPr>
              <a:t>How and why does water move between Earth’s systems?</a:t>
            </a:r>
          </a:p>
          <a:p>
            <a:pPr marL="571529" indent="-571529" defTabSz="609630">
              <a:buFont typeface="Arial" panose="020B0604020202020204" pitchFamily="34" charset="0"/>
              <a:buChar char="•"/>
            </a:pPr>
            <a:r>
              <a:rPr lang="en-US" sz="3600">
                <a:solidFill>
                  <a:srgbClr val="002776"/>
                </a:solidFill>
                <a:latin typeface="Calibri"/>
                <a:ea typeface="Calibri"/>
                <a:cs typeface="Calibri"/>
              </a:rPr>
              <a:t>What are some of the consequences of water movement (cause and effect)?</a:t>
            </a:r>
          </a:p>
        </p:txBody>
      </p:sp>
      <p:sp>
        <p:nvSpPr>
          <p:cNvPr id="4" name="object 7">
            <a:extLst>
              <a:ext uri="{FF2B5EF4-FFF2-40B4-BE49-F238E27FC236}">
                <a16:creationId xmlns:a16="http://schemas.microsoft.com/office/drawing/2014/main" id="{DE14377C-0698-A6D3-845C-4EC8C07414A0}"/>
              </a:ext>
            </a:extLst>
          </p:cNvPr>
          <p:cNvSpPr txBox="1">
            <a:spLocks/>
          </p:cNvSpPr>
          <p:nvPr/>
        </p:nvSpPr>
        <p:spPr>
          <a:xfrm>
            <a:off x="448557" y="0"/>
            <a:ext cx="11856857" cy="1144304"/>
          </a:xfrm>
          <a:prstGeom prst="rect">
            <a:avLst/>
          </a:prstGeom>
        </p:spPr>
        <p:txBody>
          <a:bodyPr vert="horz" wrap="square" lIns="0" tIns="0" rIns="0" bIns="0" rtlCol="0" anchor="t">
            <a:noAutofit/>
          </a:bodyPr>
          <a:lstStyle>
            <a:lvl1pPr eaLnBrk="1" hangingPunct="1">
              <a:defRPr>
                <a:latin typeface="+mj-lt"/>
                <a:ea typeface="+mj-ea"/>
                <a:cs typeface="+mj-cs"/>
              </a:defRPr>
            </a:lvl1pPr>
          </a:lstStyle>
          <a:p>
            <a:pPr marL="8467" marR="3387" defTabSz="609630">
              <a:lnSpc>
                <a:spcPct val="121900"/>
              </a:lnSpc>
              <a:spcBef>
                <a:spcPts val="63"/>
              </a:spcBef>
            </a:pPr>
            <a:r>
              <a:rPr lang="en-US" sz="4000" b="1" kern="0">
                <a:solidFill>
                  <a:srgbClr val="AB0520"/>
                </a:solidFill>
                <a:latin typeface="Calibri"/>
              </a:rPr>
              <a:t>WATER CYCLE &amp; GROUNDWATER: </a:t>
            </a:r>
            <a:r>
              <a:rPr lang="en-US" sz="4000" b="1">
                <a:solidFill>
                  <a:srgbClr val="002776"/>
                </a:solidFill>
                <a:latin typeface="Calibri"/>
              </a:rPr>
              <a:t>LESSON 2</a:t>
            </a:r>
            <a:endParaRPr lang="en-US" sz="4000">
              <a:solidFill>
                <a:prstClr val="black"/>
              </a:solidFill>
              <a:latin typeface="Calibri"/>
            </a:endParaRPr>
          </a:p>
          <a:p>
            <a:pPr marL="8467" marR="3387" defTabSz="609630">
              <a:lnSpc>
                <a:spcPct val="121900"/>
              </a:lnSpc>
              <a:spcBef>
                <a:spcPts val="63"/>
              </a:spcBef>
            </a:pPr>
            <a:endParaRPr lang="en-US" sz="4000" b="1" kern="0">
              <a:solidFill>
                <a:srgbClr val="AB0520"/>
              </a:solidFill>
              <a:latin typeface="Calibri"/>
            </a:endParaRPr>
          </a:p>
        </p:txBody>
      </p:sp>
      <p:cxnSp>
        <p:nvCxnSpPr>
          <p:cNvPr id="5" name="Straight Connector 4">
            <a:extLst>
              <a:ext uri="{FF2B5EF4-FFF2-40B4-BE49-F238E27FC236}">
                <a16:creationId xmlns:a16="http://schemas.microsoft.com/office/drawing/2014/main" id="{F26F5078-21BD-E13C-4BAA-0055F633B5A7}"/>
              </a:ext>
            </a:extLst>
          </p:cNvPr>
          <p:cNvCxnSpPr>
            <a:cxnSpLocks/>
          </p:cNvCxnSpPr>
          <p:nvPr/>
        </p:nvCxnSpPr>
        <p:spPr>
          <a:xfrm>
            <a:off x="448557" y="699737"/>
            <a:ext cx="10595127" cy="0"/>
          </a:xfrm>
          <a:prstGeom prst="line">
            <a:avLst/>
          </a:prstGeom>
          <a:ln w="38100">
            <a:solidFill>
              <a:srgbClr val="AB05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898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B0520"/>
        </a:solidFill>
        <a:effectLst/>
      </p:bgPr>
    </p:bg>
    <p:spTree>
      <p:nvGrpSpPr>
        <p:cNvPr id="1" name="Shape 309"/>
        <p:cNvGrpSpPr/>
        <p:nvPr/>
      </p:nvGrpSpPr>
      <p:grpSpPr>
        <a:xfrm>
          <a:off x="0" y="0"/>
          <a:ext cx="0" cy="0"/>
          <a:chOff x="0" y="0"/>
          <a:chExt cx="0" cy="0"/>
        </a:xfrm>
      </p:grpSpPr>
      <p:sp>
        <p:nvSpPr>
          <p:cNvPr id="2" name="Rectangle 1">
            <a:extLst>
              <a:ext uri="{FF2B5EF4-FFF2-40B4-BE49-F238E27FC236}">
                <a16:creationId xmlns:a16="http://schemas.microsoft.com/office/drawing/2014/main" id="{C2FED747-C885-9525-563A-A895A5D5096A}"/>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a:endParaRPr lang="en-US" sz="1200">
              <a:solidFill>
                <a:prstClr val="black"/>
              </a:solidFill>
              <a:latin typeface="Calibri"/>
            </a:endParaRPr>
          </a:p>
        </p:txBody>
      </p:sp>
      <p:sp>
        <p:nvSpPr>
          <p:cNvPr id="3" name="TextBox 2">
            <a:extLst>
              <a:ext uri="{FF2B5EF4-FFF2-40B4-BE49-F238E27FC236}">
                <a16:creationId xmlns:a16="http://schemas.microsoft.com/office/drawing/2014/main" id="{3396F899-92A2-804A-9BEB-F12C969B54DC}"/>
              </a:ext>
            </a:extLst>
          </p:cNvPr>
          <p:cNvSpPr txBox="1"/>
          <p:nvPr/>
        </p:nvSpPr>
        <p:spPr>
          <a:xfrm>
            <a:off x="-345854" y="76617"/>
            <a:ext cx="5547119" cy="1077218"/>
          </a:xfrm>
          <a:prstGeom prst="rect">
            <a:avLst/>
          </a:prstGeom>
          <a:noFill/>
        </p:spPr>
        <p:txBody>
          <a:bodyPr wrap="square" rtlCol="0">
            <a:spAutoFit/>
          </a:bodyPr>
          <a:lstStyle/>
          <a:p>
            <a:pPr algn="ctr" defTabSz="609630"/>
            <a:r>
              <a:rPr lang="en-US" sz="6400" b="1">
                <a:solidFill>
                  <a:srgbClr val="0C234B"/>
                </a:solidFill>
                <a:latin typeface="Calibri"/>
              </a:rPr>
              <a:t>Wrap-Up</a:t>
            </a:r>
          </a:p>
        </p:txBody>
      </p:sp>
      <p:sp>
        <p:nvSpPr>
          <p:cNvPr id="4" name="Rectangle 3">
            <a:extLst>
              <a:ext uri="{FF2B5EF4-FFF2-40B4-BE49-F238E27FC236}">
                <a16:creationId xmlns:a16="http://schemas.microsoft.com/office/drawing/2014/main" id="{7F876620-289E-99FE-8DCC-C464B6C3E0A5}"/>
              </a:ext>
            </a:extLst>
          </p:cNvPr>
          <p:cNvSpPr/>
          <p:nvPr/>
        </p:nvSpPr>
        <p:spPr>
          <a:xfrm>
            <a:off x="353952" y="1488558"/>
            <a:ext cx="4184823" cy="446481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sp>
        <p:nvSpPr>
          <p:cNvPr id="5" name="TextBox 4">
            <a:extLst>
              <a:ext uri="{FF2B5EF4-FFF2-40B4-BE49-F238E27FC236}">
                <a16:creationId xmlns:a16="http://schemas.microsoft.com/office/drawing/2014/main" id="{C23DC097-1A43-71F7-0F6E-0F45C22578D8}"/>
              </a:ext>
            </a:extLst>
          </p:cNvPr>
          <p:cNvSpPr txBox="1"/>
          <p:nvPr/>
        </p:nvSpPr>
        <p:spPr>
          <a:xfrm>
            <a:off x="0" y="1725970"/>
            <a:ext cx="4855411" cy="1554272"/>
          </a:xfrm>
          <a:prstGeom prst="rect">
            <a:avLst/>
          </a:prstGeom>
          <a:noFill/>
        </p:spPr>
        <p:txBody>
          <a:bodyPr wrap="square">
            <a:spAutoFit/>
          </a:bodyPr>
          <a:lstStyle/>
          <a:p>
            <a:pPr algn="ctr" defTabSz="609630">
              <a:lnSpc>
                <a:spcPts val="5667"/>
              </a:lnSpc>
            </a:pPr>
            <a:r>
              <a:rPr lang="en-US" sz="5334" b="1">
                <a:solidFill>
                  <a:srgbClr val="0033CC"/>
                </a:solidFill>
                <a:latin typeface="Calibri"/>
              </a:rPr>
              <a:t>Structure and Function</a:t>
            </a:r>
          </a:p>
        </p:txBody>
      </p:sp>
      <p:sp>
        <p:nvSpPr>
          <p:cNvPr id="7" name="TextBox 6">
            <a:extLst>
              <a:ext uri="{FF2B5EF4-FFF2-40B4-BE49-F238E27FC236}">
                <a16:creationId xmlns:a16="http://schemas.microsoft.com/office/drawing/2014/main" id="{DB7A9D5B-299B-5B10-EAFC-111197472266}"/>
              </a:ext>
            </a:extLst>
          </p:cNvPr>
          <p:cNvSpPr txBox="1"/>
          <p:nvPr/>
        </p:nvSpPr>
        <p:spPr>
          <a:xfrm>
            <a:off x="436989" y="3429000"/>
            <a:ext cx="4018749" cy="2523768"/>
          </a:xfrm>
          <a:prstGeom prst="rect">
            <a:avLst/>
          </a:prstGeom>
          <a:noFill/>
        </p:spPr>
        <p:txBody>
          <a:bodyPr wrap="square" lIns="60960" tIns="30480" rIns="60960" bIns="30480" anchor="t">
            <a:spAutoFit/>
          </a:bodyPr>
          <a:lstStyle/>
          <a:p>
            <a:pPr algn="ctr" defTabSz="609630"/>
            <a:r>
              <a:rPr lang="en-US" sz="3200" b="1" kern="0">
                <a:solidFill>
                  <a:srgbClr val="C00000"/>
                </a:solidFill>
                <a:latin typeface="Calibri"/>
              </a:rPr>
              <a:t>Add </a:t>
            </a:r>
            <a:r>
              <a:rPr lang="en-US" sz="3200" b="1" u="sng" kern="0">
                <a:solidFill>
                  <a:srgbClr val="C00000"/>
                </a:solidFill>
                <a:latin typeface="Calibri"/>
              </a:rPr>
              <a:t>transpiration</a:t>
            </a:r>
            <a:r>
              <a:rPr lang="en-US" sz="3200" b="1" kern="0">
                <a:solidFill>
                  <a:srgbClr val="C00000"/>
                </a:solidFill>
                <a:latin typeface="Calibri"/>
              </a:rPr>
              <a:t>, </a:t>
            </a:r>
            <a:r>
              <a:rPr lang="en-US" sz="3200" b="1" u="sng" kern="0">
                <a:solidFill>
                  <a:srgbClr val="C00000"/>
                </a:solidFill>
                <a:latin typeface="Calibri"/>
              </a:rPr>
              <a:t>evaporation, precipitation </a:t>
            </a:r>
            <a:r>
              <a:rPr lang="en-US" sz="3200" b="1" kern="0">
                <a:solidFill>
                  <a:srgbClr val="C00000"/>
                </a:solidFill>
                <a:latin typeface="Calibri"/>
              </a:rPr>
              <a:t>and </a:t>
            </a:r>
            <a:r>
              <a:rPr lang="en-US" sz="3200" b="1" u="sng" kern="0">
                <a:solidFill>
                  <a:srgbClr val="C00000"/>
                </a:solidFill>
                <a:latin typeface="Calibri"/>
              </a:rPr>
              <a:t>percolation </a:t>
            </a:r>
            <a:r>
              <a:rPr lang="en-US" sz="3200" b="1" kern="0">
                <a:solidFill>
                  <a:srgbClr val="C00000"/>
                </a:solidFill>
                <a:latin typeface="Calibri"/>
              </a:rPr>
              <a:t>to your water cycle diagram. </a:t>
            </a:r>
          </a:p>
        </p:txBody>
      </p:sp>
      <p:pic>
        <p:nvPicPr>
          <p:cNvPr id="6" name="Picture 5">
            <a:extLst>
              <a:ext uri="{FF2B5EF4-FFF2-40B4-BE49-F238E27FC236}">
                <a16:creationId xmlns:a16="http://schemas.microsoft.com/office/drawing/2014/main" id="{2A01AA3A-1C9B-17C5-9537-CC5F27C51278}"/>
              </a:ext>
            </a:extLst>
          </p:cNvPr>
          <p:cNvPicPr>
            <a:picLocks noChangeAspect="1"/>
          </p:cNvPicPr>
          <p:nvPr/>
        </p:nvPicPr>
        <p:blipFill>
          <a:blip r:embed="rId3"/>
          <a:stretch>
            <a:fillRect/>
          </a:stretch>
        </p:blipFill>
        <p:spPr>
          <a:xfrm>
            <a:off x="5514028" y="827580"/>
            <a:ext cx="6055070" cy="4785978"/>
          </a:xfrm>
          <a:prstGeom prst="rect">
            <a:avLst/>
          </a:prstGeom>
        </p:spPr>
      </p:pic>
      <p:sp>
        <p:nvSpPr>
          <p:cNvPr id="8" name="object 7">
            <a:extLst>
              <a:ext uri="{FF2B5EF4-FFF2-40B4-BE49-F238E27FC236}">
                <a16:creationId xmlns:a16="http://schemas.microsoft.com/office/drawing/2014/main" id="{B5B2D21E-C565-8B67-07AF-CC75843CD371}"/>
              </a:ext>
            </a:extLst>
          </p:cNvPr>
          <p:cNvSpPr txBox="1">
            <a:spLocks/>
          </p:cNvSpPr>
          <p:nvPr/>
        </p:nvSpPr>
        <p:spPr>
          <a:xfrm>
            <a:off x="7524355" y="76617"/>
            <a:ext cx="2512781" cy="1144304"/>
          </a:xfrm>
          <a:prstGeom prst="rect">
            <a:avLst/>
          </a:prstGeom>
        </p:spPr>
        <p:txBody>
          <a:bodyPr vert="horz" wrap="square" lIns="0" tIns="0" rIns="0" bIns="0" rtlCol="0" anchor="t">
            <a:noAutofit/>
          </a:bodyPr>
          <a:lstStyle>
            <a:lvl1pPr eaLnBrk="1" hangingPunct="1">
              <a:defRPr>
                <a:latin typeface="+mj-lt"/>
                <a:ea typeface="+mj-ea"/>
                <a:cs typeface="+mj-cs"/>
              </a:defRPr>
            </a:lvl1pPr>
          </a:lstStyle>
          <a:p>
            <a:pPr marL="8467" marR="3387" defTabSz="609630">
              <a:lnSpc>
                <a:spcPct val="121900"/>
              </a:lnSpc>
              <a:spcBef>
                <a:spcPts val="63"/>
              </a:spcBef>
            </a:pPr>
            <a:r>
              <a:rPr lang="en-US" sz="4000" b="1">
                <a:solidFill>
                  <a:prstClr val="white"/>
                </a:solidFill>
                <a:latin typeface="Calibri"/>
              </a:rPr>
              <a:t>LESSON 2</a:t>
            </a:r>
          </a:p>
          <a:p>
            <a:pPr marL="8467" marR="3387" defTabSz="609630">
              <a:lnSpc>
                <a:spcPct val="121900"/>
              </a:lnSpc>
              <a:spcBef>
                <a:spcPts val="63"/>
              </a:spcBef>
            </a:pPr>
            <a:endParaRPr lang="en-US" sz="4000" b="1" kern="0">
              <a:solidFill>
                <a:prstClr val="white"/>
              </a:solidFill>
              <a:latin typeface="Calibri"/>
            </a:endParaRPr>
          </a:p>
        </p:txBody>
      </p:sp>
    </p:spTree>
    <p:extLst>
      <p:ext uri="{BB962C8B-B14F-4D97-AF65-F5344CB8AC3E}">
        <p14:creationId xmlns:p14="http://schemas.microsoft.com/office/powerpoint/2010/main" val="1427385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C234B"/>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DCF510-2F16-66C6-650C-8402B876D85F}"/>
              </a:ext>
            </a:extLst>
          </p:cNvPr>
          <p:cNvSpPr txBox="1"/>
          <p:nvPr/>
        </p:nvSpPr>
        <p:spPr>
          <a:xfrm>
            <a:off x="385553" y="1086456"/>
            <a:ext cx="4693763" cy="830997"/>
          </a:xfrm>
          <a:prstGeom prst="rect">
            <a:avLst/>
          </a:prstGeom>
          <a:noFill/>
        </p:spPr>
        <p:txBody>
          <a:bodyPr wrap="square" rtlCol="0">
            <a:spAutoFit/>
          </a:bodyPr>
          <a:lstStyle/>
          <a:p>
            <a:pPr defTabSz="609630"/>
            <a:r>
              <a:rPr lang="en-US" sz="4800" b="1">
                <a:solidFill>
                  <a:srgbClr val="0070C0"/>
                </a:solidFill>
                <a:latin typeface="Calibri"/>
              </a:rPr>
              <a:t>Experiment Time:</a:t>
            </a:r>
          </a:p>
        </p:txBody>
      </p:sp>
      <p:sp>
        <p:nvSpPr>
          <p:cNvPr id="2" name="object 7">
            <a:extLst>
              <a:ext uri="{FF2B5EF4-FFF2-40B4-BE49-F238E27FC236}">
                <a16:creationId xmlns:a16="http://schemas.microsoft.com/office/drawing/2014/main" id="{BCC7BDAF-9BBB-858F-348A-22E54D9BED9A}"/>
              </a:ext>
            </a:extLst>
          </p:cNvPr>
          <p:cNvSpPr txBox="1">
            <a:spLocks/>
          </p:cNvSpPr>
          <p:nvPr/>
        </p:nvSpPr>
        <p:spPr>
          <a:xfrm>
            <a:off x="576148" y="228906"/>
            <a:ext cx="9006336" cy="560965"/>
          </a:xfrm>
          <a:prstGeom prst="rect">
            <a:avLst/>
          </a:prstGeom>
        </p:spPr>
        <p:txBody>
          <a:bodyPr vert="horz" wrap="square" lIns="0" tIns="0" rIns="0" bIns="0" rtlCol="0" anchor="t">
            <a:noAutofit/>
          </a:bodyPr>
          <a:lstStyle>
            <a:lvl1pPr eaLnBrk="1" hangingPunct="1">
              <a:defRPr>
                <a:latin typeface="+mj-lt"/>
                <a:ea typeface="+mj-ea"/>
                <a:cs typeface="+mj-cs"/>
              </a:defRPr>
            </a:lvl1pPr>
          </a:lstStyle>
          <a:p>
            <a:pPr marL="8467" marR="3387" defTabSz="609630">
              <a:lnSpc>
                <a:spcPct val="121900"/>
              </a:lnSpc>
              <a:spcBef>
                <a:spcPts val="63"/>
              </a:spcBef>
            </a:pPr>
            <a:r>
              <a:rPr lang="en-US" sz="4000" b="1" kern="0">
                <a:solidFill>
                  <a:srgbClr val="AB0520"/>
                </a:solidFill>
                <a:latin typeface="Calibri"/>
              </a:rPr>
              <a:t>LESSON 2: </a:t>
            </a:r>
            <a:r>
              <a:rPr lang="en-US" sz="4000" b="1" i="1" kern="0">
                <a:solidFill>
                  <a:srgbClr val="AB0520"/>
                </a:solidFill>
                <a:latin typeface="Calibri"/>
              </a:rPr>
              <a:t>Thirsty Plants – </a:t>
            </a:r>
            <a:r>
              <a:rPr lang="en-US" sz="4000" b="1" kern="0">
                <a:solidFill>
                  <a:srgbClr val="AB0520"/>
                </a:solidFill>
                <a:latin typeface="Calibri"/>
              </a:rPr>
              <a:t>Set-up</a:t>
            </a:r>
            <a:endParaRPr lang="en-US" sz="4000" b="1">
              <a:solidFill>
                <a:prstClr val="white"/>
              </a:solidFill>
              <a:latin typeface="Calibri"/>
            </a:endParaRPr>
          </a:p>
          <a:p>
            <a:pPr marL="8467" marR="3387" defTabSz="609630">
              <a:lnSpc>
                <a:spcPct val="121900"/>
              </a:lnSpc>
              <a:spcBef>
                <a:spcPts val="63"/>
              </a:spcBef>
            </a:pPr>
            <a:endParaRPr lang="en-US" sz="4000" b="1" kern="0">
              <a:solidFill>
                <a:srgbClr val="AB0520"/>
              </a:solidFill>
              <a:latin typeface="Calibri"/>
            </a:endParaRPr>
          </a:p>
        </p:txBody>
      </p:sp>
      <p:cxnSp>
        <p:nvCxnSpPr>
          <p:cNvPr id="3" name="Straight Connector 2">
            <a:extLst>
              <a:ext uri="{FF2B5EF4-FFF2-40B4-BE49-F238E27FC236}">
                <a16:creationId xmlns:a16="http://schemas.microsoft.com/office/drawing/2014/main" id="{A5559A9B-6975-A3A5-4E3D-5401D2AAC9C5}"/>
              </a:ext>
            </a:extLst>
          </p:cNvPr>
          <p:cNvCxnSpPr>
            <a:cxnSpLocks/>
          </p:cNvCxnSpPr>
          <p:nvPr/>
        </p:nvCxnSpPr>
        <p:spPr>
          <a:xfrm>
            <a:off x="576148" y="954919"/>
            <a:ext cx="10595127" cy="0"/>
          </a:xfrm>
          <a:prstGeom prst="line">
            <a:avLst/>
          </a:prstGeom>
          <a:ln w="38100">
            <a:solidFill>
              <a:srgbClr val="AB052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F6F89BB-9F0F-0911-3B95-A3284B6917BD}"/>
              </a:ext>
            </a:extLst>
          </p:cNvPr>
          <p:cNvSpPr txBox="1"/>
          <p:nvPr/>
        </p:nvSpPr>
        <p:spPr>
          <a:xfrm>
            <a:off x="576148" y="1886675"/>
            <a:ext cx="6416842" cy="4607095"/>
          </a:xfrm>
          <a:prstGeom prst="rect">
            <a:avLst/>
          </a:prstGeom>
          <a:noFill/>
        </p:spPr>
        <p:txBody>
          <a:bodyPr wrap="square" rtlCol="0">
            <a:spAutoFit/>
          </a:bodyPr>
          <a:lstStyle/>
          <a:p>
            <a:pPr marL="304815" indent="-304815" defTabSz="609630">
              <a:buFont typeface="Arial" panose="020B0604020202020204" pitchFamily="34" charset="0"/>
              <a:buChar char="•"/>
            </a:pPr>
            <a:r>
              <a:rPr lang="en-US" sz="2667">
                <a:solidFill>
                  <a:prstClr val="white"/>
                </a:solidFill>
                <a:latin typeface="Calibri"/>
              </a:rPr>
              <a:t>Take students outside to an area with several plants (a variety is best). </a:t>
            </a:r>
          </a:p>
          <a:p>
            <a:pPr marL="304815" indent="-304815" defTabSz="609630">
              <a:buFont typeface="Arial" panose="020B0604020202020204" pitchFamily="34" charset="0"/>
              <a:buChar char="•"/>
            </a:pPr>
            <a:r>
              <a:rPr lang="en-US" sz="2667">
                <a:solidFill>
                  <a:prstClr val="white"/>
                </a:solidFill>
                <a:latin typeface="Calibri"/>
              </a:rPr>
              <a:t>Have students carefully place the bag over several leaves of their plant, and zip the bag closed. </a:t>
            </a:r>
          </a:p>
          <a:p>
            <a:pPr marL="304815" indent="-304815" defTabSz="609630">
              <a:buFont typeface="Arial" panose="020B0604020202020204" pitchFamily="34" charset="0"/>
              <a:buChar char="•"/>
            </a:pPr>
            <a:r>
              <a:rPr lang="en-US" sz="2667">
                <a:solidFill>
                  <a:prstClr val="white"/>
                </a:solidFill>
                <a:latin typeface="Calibri"/>
              </a:rPr>
              <a:t>Record their data on the worksheet. </a:t>
            </a:r>
          </a:p>
          <a:p>
            <a:pPr marL="304815" indent="-304815" defTabSz="609630">
              <a:buFont typeface="Arial" panose="020B0604020202020204" pitchFamily="34" charset="0"/>
              <a:buChar char="•"/>
            </a:pPr>
            <a:r>
              <a:rPr lang="en-US" sz="2667">
                <a:solidFill>
                  <a:prstClr val="white"/>
                </a:solidFill>
                <a:latin typeface="Calibri"/>
              </a:rPr>
              <a:t>Make predictions and while you wait to check on your bags (approx. 60 minutes) proceed with earth material fun. </a:t>
            </a:r>
          </a:p>
          <a:p>
            <a:pPr marL="609630" lvl="1" indent="-304815" defTabSz="609630">
              <a:buFont typeface="Arial" panose="020B0604020202020204" pitchFamily="34" charset="0"/>
              <a:buChar char="•"/>
            </a:pPr>
            <a:r>
              <a:rPr lang="en-US" sz="2667">
                <a:solidFill>
                  <a:prstClr val="white"/>
                </a:solidFill>
                <a:latin typeface="Calibri"/>
              </a:rPr>
              <a:t>Tip – sunny days and spots will work best for this experiment!</a:t>
            </a:r>
          </a:p>
        </p:txBody>
      </p:sp>
      <p:pic>
        <p:nvPicPr>
          <p:cNvPr id="5" name="Picture 4" descr="Easy Leaf Transpiration Experiment | Mombrite">
            <a:extLst>
              <a:ext uri="{FF2B5EF4-FFF2-40B4-BE49-F238E27FC236}">
                <a16:creationId xmlns:a16="http://schemas.microsoft.com/office/drawing/2014/main" id="{950E1BFC-BD8D-A57C-7303-9BEE094C977A}"/>
              </a:ext>
            </a:extLst>
          </p:cNvPr>
          <p:cNvPicPr>
            <a:picLocks noChangeAspect="1"/>
          </p:cNvPicPr>
          <p:nvPr/>
        </p:nvPicPr>
        <p:blipFill>
          <a:blip r:embed="rId3"/>
          <a:srcRect l="16912" t="-1574" r="-183" b="275"/>
          <a:stretch>
            <a:fillRect/>
          </a:stretch>
        </p:blipFill>
        <p:spPr>
          <a:xfrm>
            <a:off x="7100070" y="1719178"/>
            <a:ext cx="4698915" cy="3782971"/>
          </a:xfrm>
          <a:prstGeom prst="rect">
            <a:avLst/>
          </a:prstGeom>
        </p:spPr>
      </p:pic>
    </p:spTree>
    <p:extLst>
      <p:ext uri="{BB962C8B-B14F-4D97-AF65-F5344CB8AC3E}">
        <p14:creationId xmlns:p14="http://schemas.microsoft.com/office/powerpoint/2010/main" val="3590888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C234B"/>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DCF510-2F16-66C6-650C-8402B876D85F}"/>
              </a:ext>
            </a:extLst>
          </p:cNvPr>
          <p:cNvSpPr txBox="1"/>
          <p:nvPr/>
        </p:nvSpPr>
        <p:spPr>
          <a:xfrm>
            <a:off x="7118970" y="2144707"/>
            <a:ext cx="2779902" cy="830997"/>
          </a:xfrm>
          <a:prstGeom prst="rect">
            <a:avLst/>
          </a:prstGeom>
          <a:noFill/>
        </p:spPr>
        <p:txBody>
          <a:bodyPr wrap="square" rtlCol="0">
            <a:spAutoFit/>
          </a:bodyPr>
          <a:lstStyle/>
          <a:p>
            <a:pPr defTabSz="609630"/>
            <a:r>
              <a:rPr lang="en-US" sz="4800" b="1">
                <a:solidFill>
                  <a:prstClr val="white"/>
                </a:solidFill>
                <a:latin typeface="Calibri"/>
              </a:rPr>
              <a:t>Warm up:</a:t>
            </a:r>
          </a:p>
        </p:txBody>
      </p:sp>
      <p:sp>
        <p:nvSpPr>
          <p:cNvPr id="2" name="object 7">
            <a:extLst>
              <a:ext uri="{FF2B5EF4-FFF2-40B4-BE49-F238E27FC236}">
                <a16:creationId xmlns:a16="http://schemas.microsoft.com/office/drawing/2014/main" id="{BCC7BDAF-9BBB-858F-348A-22E54D9BED9A}"/>
              </a:ext>
            </a:extLst>
          </p:cNvPr>
          <p:cNvSpPr txBox="1">
            <a:spLocks/>
          </p:cNvSpPr>
          <p:nvPr/>
        </p:nvSpPr>
        <p:spPr>
          <a:xfrm>
            <a:off x="576148" y="228906"/>
            <a:ext cx="9006336" cy="560965"/>
          </a:xfrm>
          <a:prstGeom prst="rect">
            <a:avLst/>
          </a:prstGeom>
        </p:spPr>
        <p:txBody>
          <a:bodyPr vert="horz" wrap="square" lIns="0" tIns="0" rIns="0" bIns="0" rtlCol="0" anchor="t">
            <a:noAutofit/>
          </a:bodyPr>
          <a:lstStyle>
            <a:lvl1pPr eaLnBrk="1" hangingPunct="1">
              <a:defRPr>
                <a:latin typeface="+mj-lt"/>
                <a:ea typeface="+mj-ea"/>
                <a:cs typeface="+mj-cs"/>
              </a:defRPr>
            </a:lvl1pPr>
          </a:lstStyle>
          <a:p>
            <a:pPr marL="8467" marR="3387" defTabSz="609630">
              <a:lnSpc>
                <a:spcPct val="121900"/>
              </a:lnSpc>
              <a:spcBef>
                <a:spcPts val="63"/>
              </a:spcBef>
            </a:pPr>
            <a:r>
              <a:rPr lang="en-US" sz="4000" b="1" kern="0">
                <a:solidFill>
                  <a:srgbClr val="AB0520"/>
                </a:solidFill>
                <a:latin typeface="Calibri"/>
              </a:rPr>
              <a:t>LESSON 2: Water Movement</a:t>
            </a:r>
            <a:endParaRPr lang="en-US" sz="4000" b="1">
              <a:solidFill>
                <a:prstClr val="white"/>
              </a:solidFill>
              <a:latin typeface="Calibri"/>
            </a:endParaRPr>
          </a:p>
          <a:p>
            <a:pPr marL="8467" marR="3387" defTabSz="609630">
              <a:lnSpc>
                <a:spcPct val="121900"/>
              </a:lnSpc>
              <a:spcBef>
                <a:spcPts val="63"/>
              </a:spcBef>
            </a:pPr>
            <a:endParaRPr lang="en-US" sz="4000" b="1" kern="0">
              <a:solidFill>
                <a:srgbClr val="AB0520"/>
              </a:solidFill>
              <a:latin typeface="Calibri"/>
            </a:endParaRPr>
          </a:p>
        </p:txBody>
      </p:sp>
      <p:cxnSp>
        <p:nvCxnSpPr>
          <p:cNvPr id="3" name="Straight Connector 2">
            <a:extLst>
              <a:ext uri="{FF2B5EF4-FFF2-40B4-BE49-F238E27FC236}">
                <a16:creationId xmlns:a16="http://schemas.microsoft.com/office/drawing/2014/main" id="{A5559A9B-6975-A3A5-4E3D-5401D2AAC9C5}"/>
              </a:ext>
            </a:extLst>
          </p:cNvPr>
          <p:cNvCxnSpPr>
            <a:cxnSpLocks/>
          </p:cNvCxnSpPr>
          <p:nvPr/>
        </p:nvCxnSpPr>
        <p:spPr>
          <a:xfrm>
            <a:off x="576148" y="954919"/>
            <a:ext cx="10595127" cy="0"/>
          </a:xfrm>
          <a:prstGeom prst="line">
            <a:avLst/>
          </a:prstGeom>
          <a:ln w="38100">
            <a:solidFill>
              <a:srgbClr val="AB052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F6F89BB-9F0F-0911-3B95-A3284B6917BD}"/>
              </a:ext>
            </a:extLst>
          </p:cNvPr>
          <p:cNvSpPr txBox="1"/>
          <p:nvPr/>
        </p:nvSpPr>
        <p:spPr>
          <a:xfrm>
            <a:off x="5300500" y="3007572"/>
            <a:ext cx="6416842" cy="1908215"/>
          </a:xfrm>
          <a:prstGeom prst="rect">
            <a:avLst/>
          </a:prstGeom>
          <a:noFill/>
        </p:spPr>
        <p:txBody>
          <a:bodyPr wrap="square" lIns="60960" tIns="30480" rIns="60960" bIns="30480" rtlCol="0" anchor="t">
            <a:spAutoFit/>
          </a:bodyPr>
          <a:lstStyle/>
          <a:p>
            <a:pPr algn="ctr" defTabSz="609630"/>
            <a:r>
              <a:rPr lang="en-US" sz="4000">
                <a:solidFill>
                  <a:prstClr val="white"/>
                </a:solidFill>
                <a:latin typeface="Calibri"/>
              </a:rPr>
              <a:t>What are some examples of places water can go in the Earth’s natural system?</a:t>
            </a:r>
          </a:p>
        </p:txBody>
      </p:sp>
      <p:pic>
        <p:nvPicPr>
          <p:cNvPr id="9" name="Picture 8">
            <a:extLst>
              <a:ext uri="{FF2B5EF4-FFF2-40B4-BE49-F238E27FC236}">
                <a16:creationId xmlns:a16="http://schemas.microsoft.com/office/drawing/2014/main" id="{A67EEAF1-C341-8836-D215-7E0DA01480B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275094" y="1417675"/>
            <a:ext cx="8216203" cy="4621615"/>
          </a:xfrm>
          <a:prstGeom prst="rect">
            <a:avLst/>
          </a:prstGeom>
        </p:spPr>
      </p:pic>
    </p:spTree>
    <p:extLst>
      <p:ext uri="{BB962C8B-B14F-4D97-AF65-F5344CB8AC3E}">
        <p14:creationId xmlns:p14="http://schemas.microsoft.com/office/powerpoint/2010/main" val="1721818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5A65DAFC-10D8-93C5-CECA-FB4358BCED49}"/>
              </a:ext>
            </a:extLst>
          </p:cNvPr>
          <p:cNvSpPr txBox="1">
            <a:spLocks/>
          </p:cNvSpPr>
          <p:nvPr/>
        </p:nvSpPr>
        <p:spPr>
          <a:xfrm>
            <a:off x="679116" y="851745"/>
            <a:ext cx="10833769" cy="895350"/>
          </a:xfrm>
          <a:prstGeom prst="rect">
            <a:avLst/>
          </a:prstGeom>
        </p:spPr>
        <p:txBody>
          <a:bodyPr>
            <a:noAutofit/>
          </a:bodyPr>
          <a:lstStyle>
            <a:lvl1pPr eaLnBrk="1" hangingPunct="1">
              <a:defRPr>
                <a:latin typeface="+mj-lt"/>
                <a:ea typeface="+mj-ea"/>
                <a:cs typeface="+mj-cs"/>
              </a:defRPr>
            </a:lvl1pPr>
          </a:lstStyle>
          <a:p>
            <a:pPr algn="ctr" defTabSz="609630"/>
            <a:r>
              <a:rPr lang="en-US" sz="5867" b="1" kern="0">
                <a:solidFill>
                  <a:srgbClr val="0C234B"/>
                </a:solidFill>
                <a:latin typeface="Calibri"/>
              </a:rPr>
              <a:t>What is </a:t>
            </a:r>
            <a:r>
              <a:rPr lang="en-US" sz="5867" b="1" u="sng" kern="0">
                <a:solidFill>
                  <a:srgbClr val="0C234B"/>
                </a:solidFill>
                <a:latin typeface="Calibri"/>
              </a:rPr>
              <a:t>climate</a:t>
            </a:r>
            <a:r>
              <a:rPr lang="en-US" sz="5867" b="1" kern="0">
                <a:solidFill>
                  <a:srgbClr val="0C234B"/>
                </a:solidFill>
                <a:latin typeface="Calibri"/>
              </a:rPr>
              <a:t>? </a:t>
            </a:r>
          </a:p>
          <a:p>
            <a:pPr algn="ctr" defTabSz="609630"/>
            <a:r>
              <a:rPr lang="en-US" sz="5867" b="1" kern="0">
                <a:solidFill>
                  <a:srgbClr val="0C234B"/>
                </a:solidFill>
                <a:latin typeface="Calibri"/>
              </a:rPr>
              <a:t>Is climate the same as </a:t>
            </a:r>
            <a:r>
              <a:rPr lang="en-US" sz="5867" b="1" u="sng" kern="0">
                <a:solidFill>
                  <a:srgbClr val="0C234B"/>
                </a:solidFill>
                <a:latin typeface="Calibri"/>
              </a:rPr>
              <a:t>weather</a:t>
            </a:r>
            <a:r>
              <a:rPr lang="en-US" sz="5867" b="1" kern="0">
                <a:solidFill>
                  <a:srgbClr val="0C234B"/>
                </a:solidFill>
                <a:latin typeface="Calibri"/>
              </a:rPr>
              <a:t>?</a:t>
            </a:r>
          </a:p>
        </p:txBody>
      </p:sp>
      <p:sp>
        <p:nvSpPr>
          <p:cNvPr id="2" name="Title 3">
            <a:extLst>
              <a:ext uri="{FF2B5EF4-FFF2-40B4-BE49-F238E27FC236}">
                <a16:creationId xmlns:a16="http://schemas.microsoft.com/office/drawing/2014/main" id="{E32B10E9-F976-F5A0-DAF1-F93279C8CDC0}"/>
              </a:ext>
            </a:extLst>
          </p:cNvPr>
          <p:cNvSpPr txBox="1">
            <a:spLocks/>
          </p:cNvSpPr>
          <p:nvPr/>
        </p:nvSpPr>
        <p:spPr>
          <a:xfrm>
            <a:off x="1759285" y="3071393"/>
            <a:ext cx="9753599" cy="895350"/>
          </a:xfrm>
          <a:prstGeom prst="rect">
            <a:avLst/>
          </a:prstGeom>
        </p:spPr>
        <p:txBody>
          <a:bodyPr>
            <a:noAutofit/>
          </a:bodyPr>
          <a:lstStyle>
            <a:lvl1pPr eaLnBrk="1" hangingPunct="1">
              <a:defRPr>
                <a:latin typeface="+mj-lt"/>
                <a:ea typeface="+mj-ea"/>
                <a:cs typeface="+mj-cs"/>
              </a:defRPr>
            </a:lvl1pPr>
          </a:lstStyle>
          <a:p>
            <a:pPr marL="457223" indent="-457223" defTabSz="609630">
              <a:buClr>
                <a:srgbClr val="0C234B"/>
              </a:buClr>
              <a:buFont typeface="Wingdings" panose="05000000000000000000" pitchFamily="2" charset="2"/>
              <a:buChar char="Ø"/>
            </a:pPr>
            <a:r>
              <a:rPr lang="en-US" sz="3600" b="1" kern="0">
                <a:solidFill>
                  <a:srgbClr val="C00000"/>
                </a:solidFill>
                <a:latin typeface="Calibri"/>
              </a:rPr>
              <a:t>Weather: </a:t>
            </a:r>
            <a:r>
              <a:rPr lang="en-US" sz="3600" b="1" kern="0">
                <a:solidFill>
                  <a:srgbClr val="0C234B"/>
                </a:solidFill>
                <a:latin typeface="Calibri"/>
              </a:rPr>
              <a:t>what happens day to day (temp, clouds, precipitation)</a:t>
            </a:r>
          </a:p>
        </p:txBody>
      </p:sp>
      <p:sp>
        <p:nvSpPr>
          <p:cNvPr id="3" name="Title 3">
            <a:extLst>
              <a:ext uri="{FF2B5EF4-FFF2-40B4-BE49-F238E27FC236}">
                <a16:creationId xmlns:a16="http://schemas.microsoft.com/office/drawing/2014/main" id="{8B5B4EBB-4EDA-95D7-4138-0946B4CF548E}"/>
              </a:ext>
            </a:extLst>
          </p:cNvPr>
          <p:cNvSpPr txBox="1">
            <a:spLocks/>
          </p:cNvSpPr>
          <p:nvPr/>
        </p:nvSpPr>
        <p:spPr>
          <a:xfrm>
            <a:off x="1759284" y="4202034"/>
            <a:ext cx="8915804" cy="895350"/>
          </a:xfrm>
          <a:prstGeom prst="rect">
            <a:avLst/>
          </a:prstGeom>
        </p:spPr>
        <p:txBody>
          <a:bodyPr>
            <a:noAutofit/>
          </a:bodyPr>
          <a:lstStyle>
            <a:lvl1pPr eaLnBrk="1" hangingPunct="1">
              <a:defRPr>
                <a:latin typeface="+mj-lt"/>
                <a:ea typeface="+mj-ea"/>
                <a:cs typeface="+mj-cs"/>
              </a:defRPr>
            </a:lvl1pPr>
          </a:lstStyle>
          <a:p>
            <a:pPr marL="457223" indent="-457223" defTabSz="609630">
              <a:buClr>
                <a:srgbClr val="0C234B"/>
              </a:buClr>
              <a:buFont typeface="Wingdings" panose="05000000000000000000" pitchFamily="2" charset="2"/>
              <a:buChar char="Ø"/>
            </a:pPr>
            <a:r>
              <a:rPr lang="en-US" sz="3600" b="1" kern="0">
                <a:solidFill>
                  <a:srgbClr val="C00000"/>
                </a:solidFill>
                <a:latin typeface="Calibri"/>
              </a:rPr>
              <a:t>Climate: </a:t>
            </a:r>
            <a:r>
              <a:rPr lang="en-US" sz="3600" b="1" kern="0">
                <a:solidFill>
                  <a:srgbClr val="0C234B"/>
                </a:solidFill>
                <a:latin typeface="Calibri"/>
              </a:rPr>
              <a:t>is average measurements over several years</a:t>
            </a:r>
          </a:p>
        </p:txBody>
      </p:sp>
      <p:sp>
        <p:nvSpPr>
          <p:cNvPr id="7" name="Title 3">
            <a:extLst>
              <a:ext uri="{FF2B5EF4-FFF2-40B4-BE49-F238E27FC236}">
                <a16:creationId xmlns:a16="http://schemas.microsoft.com/office/drawing/2014/main" id="{5D6EA7F9-B99C-364B-5214-2755EB8E0F41}"/>
              </a:ext>
            </a:extLst>
          </p:cNvPr>
          <p:cNvSpPr txBox="1">
            <a:spLocks/>
          </p:cNvSpPr>
          <p:nvPr/>
        </p:nvSpPr>
        <p:spPr>
          <a:xfrm>
            <a:off x="1759285" y="5332674"/>
            <a:ext cx="8915804" cy="895350"/>
          </a:xfrm>
          <a:prstGeom prst="rect">
            <a:avLst/>
          </a:prstGeom>
        </p:spPr>
        <p:txBody>
          <a:bodyPr>
            <a:noAutofit/>
          </a:bodyPr>
          <a:lstStyle>
            <a:lvl1pPr eaLnBrk="1" hangingPunct="1">
              <a:defRPr>
                <a:latin typeface="+mj-lt"/>
                <a:ea typeface="+mj-ea"/>
                <a:cs typeface="+mj-cs"/>
              </a:defRPr>
            </a:lvl1pPr>
          </a:lstStyle>
          <a:p>
            <a:pPr marL="457223" indent="-457223" defTabSz="609630">
              <a:buClr>
                <a:srgbClr val="0C234B"/>
              </a:buClr>
              <a:buFont typeface="Wingdings" panose="05000000000000000000" pitchFamily="2" charset="2"/>
              <a:buChar char="Ø"/>
            </a:pPr>
            <a:r>
              <a:rPr lang="en-US" sz="3600" b="1" kern="0">
                <a:solidFill>
                  <a:srgbClr val="C00000"/>
                </a:solidFill>
                <a:latin typeface="Calibri"/>
              </a:rPr>
              <a:t>Climate </a:t>
            </a:r>
            <a:r>
              <a:rPr lang="en-US" sz="3600" b="1" kern="0">
                <a:solidFill>
                  <a:srgbClr val="0C234B"/>
                </a:solidFill>
                <a:latin typeface="Calibri"/>
              </a:rPr>
              <a:t>is what you expect, and </a:t>
            </a:r>
            <a:r>
              <a:rPr lang="en-US" sz="3600" b="1" kern="0">
                <a:solidFill>
                  <a:srgbClr val="C00000"/>
                </a:solidFill>
                <a:latin typeface="Calibri"/>
              </a:rPr>
              <a:t>weather</a:t>
            </a:r>
            <a:r>
              <a:rPr lang="en-US" sz="3600" b="1" kern="0">
                <a:solidFill>
                  <a:srgbClr val="0C234B"/>
                </a:solidFill>
                <a:latin typeface="Calibri"/>
              </a:rPr>
              <a:t> is what you get</a:t>
            </a:r>
          </a:p>
        </p:txBody>
      </p:sp>
      <p:pic>
        <p:nvPicPr>
          <p:cNvPr id="9" name="Picture 8" descr="A sun and cloud with black background&#10;&#10;Description automatically generated">
            <a:extLst>
              <a:ext uri="{FF2B5EF4-FFF2-40B4-BE49-F238E27FC236}">
                <a16:creationId xmlns:a16="http://schemas.microsoft.com/office/drawing/2014/main" id="{27309A12-D60A-1A44-8D09-B4F7AB687E0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0430" y="81167"/>
            <a:ext cx="1801815" cy="1665928"/>
          </a:xfrm>
          <a:prstGeom prst="rect">
            <a:avLst/>
          </a:prstGeom>
        </p:spPr>
      </p:pic>
      <p:pic>
        <p:nvPicPr>
          <p:cNvPr id="11" name="Picture 10" descr="A cartoon of clouds and lightning&#10;&#10;Description automatically generated">
            <a:extLst>
              <a:ext uri="{FF2B5EF4-FFF2-40B4-BE49-F238E27FC236}">
                <a16:creationId xmlns:a16="http://schemas.microsoft.com/office/drawing/2014/main" id="{27D20148-5C49-8B3F-E76E-0FF0870CF440}"/>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554922" y="263938"/>
            <a:ext cx="1957962" cy="1483157"/>
          </a:xfrm>
          <a:prstGeom prst="rect">
            <a:avLst/>
          </a:prstGeom>
        </p:spPr>
      </p:pic>
    </p:spTree>
    <p:extLst>
      <p:ext uri="{BB962C8B-B14F-4D97-AF65-F5344CB8AC3E}">
        <p14:creationId xmlns:p14="http://schemas.microsoft.com/office/powerpoint/2010/main" val="333305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80">
                                          <p:stCondLst>
                                            <p:cond delay="0"/>
                                          </p:stCondLst>
                                        </p:cTn>
                                        <p:tgtEl>
                                          <p:spTgt spid="7"/>
                                        </p:tgtEl>
                                      </p:cBhvr>
                                    </p:animEffect>
                                    <p:anim calcmode="lin" valueType="num">
                                      <p:cBhvr>
                                        <p:cTn id="2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8" dur="26">
                                          <p:stCondLst>
                                            <p:cond delay="650"/>
                                          </p:stCondLst>
                                        </p:cTn>
                                        <p:tgtEl>
                                          <p:spTgt spid="7"/>
                                        </p:tgtEl>
                                      </p:cBhvr>
                                      <p:to x="100000" y="60000"/>
                                    </p:animScale>
                                    <p:animScale>
                                      <p:cBhvr>
                                        <p:cTn id="29" dur="166" decel="50000">
                                          <p:stCondLst>
                                            <p:cond delay="676"/>
                                          </p:stCondLst>
                                        </p:cTn>
                                        <p:tgtEl>
                                          <p:spTgt spid="7"/>
                                        </p:tgtEl>
                                      </p:cBhvr>
                                      <p:to x="100000" y="100000"/>
                                    </p:animScale>
                                    <p:animScale>
                                      <p:cBhvr>
                                        <p:cTn id="30" dur="26">
                                          <p:stCondLst>
                                            <p:cond delay="1312"/>
                                          </p:stCondLst>
                                        </p:cTn>
                                        <p:tgtEl>
                                          <p:spTgt spid="7"/>
                                        </p:tgtEl>
                                      </p:cBhvr>
                                      <p:to x="100000" y="80000"/>
                                    </p:animScale>
                                    <p:animScale>
                                      <p:cBhvr>
                                        <p:cTn id="31" dur="166" decel="50000">
                                          <p:stCondLst>
                                            <p:cond delay="1338"/>
                                          </p:stCondLst>
                                        </p:cTn>
                                        <p:tgtEl>
                                          <p:spTgt spid="7"/>
                                        </p:tgtEl>
                                      </p:cBhvr>
                                      <p:to x="100000" y="100000"/>
                                    </p:animScale>
                                    <p:animScale>
                                      <p:cBhvr>
                                        <p:cTn id="32" dur="26">
                                          <p:stCondLst>
                                            <p:cond delay="1642"/>
                                          </p:stCondLst>
                                        </p:cTn>
                                        <p:tgtEl>
                                          <p:spTgt spid="7"/>
                                        </p:tgtEl>
                                      </p:cBhvr>
                                      <p:to x="100000" y="90000"/>
                                    </p:animScale>
                                    <p:animScale>
                                      <p:cBhvr>
                                        <p:cTn id="33" dur="166" decel="50000">
                                          <p:stCondLst>
                                            <p:cond delay="1668"/>
                                          </p:stCondLst>
                                        </p:cTn>
                                        <p:tgtEl>
                                          <p:spTgt spid="7"/>
                                        </p:tgtEl>
                                      </p:cBhvr>
                                      <p:to x="100000" y="100000"/>
                                    </p:animScale>
                                    <p:animScale>
                                      <p:cBhvr>
                                        <p:cTn id="34" dur="26">
                                          <p:stCondLst>
                                            <p:cond delay="1808"/>
                                          </p:stCondLst>
                                        </p:cTn>
                                        <p:tgtEl>
                                          <p:spTgt spid="7"/>
                                        </p:tgtEl>
                                      </p:cBhvr>
                                      <p:to x="100000" y="95000"/>
                                    </p:animScale>
                                    <p:animScale>
                                      <p:cBhvr>
                                        <p:cTn id="3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a:extLst>
            <a:ext uri="{FF2B5EF4-FFF2-40B4-BE49-F238E27FC236}">
              <a16:creationId xmlns:a16="http://schemas.microsoft.com/office/drawing/2014/main" id="{30BB8BEE-95F8-232C-15C4-310AF7DA41B4}"/>
            </a:ext>
          </a:extLst>
        </p:cNvPr>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E3C64D77-213B-5D8A-97C5-08CD6931015F}"/>
              </a:ext>
            </a:extLst>
          </p:cNvPr>
          <p:cNvGraphicFramePr>
            <a:graphicFrameLocks/>
          </p:cNvGraphicFramePr>
          <p:nvPr/>
        </p:nvGraphicFramePr>
        <p:xfrm>
          <a:off x="608326" y="430619"/>
          <a:ext cx="10975349" cy="5996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5989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496F62-2018-011C-8320-EE83812A2B6A}"/>
            </a:ext>
          </a:extLst>
        </p:cNvPr>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EA33F7CC-36D2-9D06-E2D3-36012DACEA2B}"/>
              </a:ext>
            </a:extLst>
          </p:cNvPr>
          <p:cNvGraphicFramePr>
            <a:graphicFrameLocks/>
          </p:cNvGraphicFramePr>
          <p:nvPr/>
        </p:nvGraphicFramePr>
        <p:xfrm>
          <a:off x="517452" y="345558"/>
          <a:ext cx="11157097" cy="61668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0145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a:extLst>
            <a:ext uri="{FF2B5EF4-FFF2-40B4-BE49-F238E27FC236}">
              <a16:creationId xmlns:a16="http://schemas.microsoft.com/office/drawing/2014/main" id="{5F30A592-1D9D-BD1C-7CA3-0FA741290D53}"/>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C822828-F42C-45AB-8227-3EFDC9C0A29D}"/>
              </a:ext>
            </a:extLst>
          </p:cNvPr>
          <p:cNvGraphicFramePr>
            <a:graphicFrameLocks/>
          </p:cNvGraphicFramePr>
          <p:nvPr/>
        </p:nvGraphicFramePr>
        <p:xfrm>
          <a:off x="1304260" y="168350"/>
          <a:ext cx="10249786" cy="62944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9974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E66FBD-E963-966C-97CF-A0A9782BC640}"/>
            </a:ext>
          </a:extLst>
        </p:cNvPr>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52792D7E-6D17-8E7D-F62D-6FAC292D72F5}"/>
              </a:ext>
            </a:extLst>
          </p:cNvPr>
          <p:cNvGraphicFramePr>
            <a:graphicFrameLocks/>
          </p:cNvGraphicFramePr>
          <p:nvPr/>
        </p:nvGraphicFramePr>
        <p:xfrm>
          <a:off x="1074191" y="287965"/>
          <a:ext cx="10664153" cy="61766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1648058"/>
      </p:ext>
    </p:extLst>
  </p:cSld>
  <p:clrMapOvr>
    <a:masterClrMapping/>
  </p:clrMapOvr>
</p:sld>
</file>

<file path=ppt/theme/theme1.xml><?xml version="1.0" encoding="utf-8"?>
<a:theme xmlns:a="http://schemas.openxmlformats.org/drawingml/2006/main" name="UArizona Professio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AB04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Arizona Professional" id="{00029ADC-C40C-E840-8C76-A830D4725332}" vid="{14B34F41-2AD1-0A45-8635-3C8C8776F7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26EE4F8223914690D4FDB64371332D" ma:contentTypeVersion="17" ma:contentTypeDescription="Create a new document." ma:contentTypeScope="" ma:versionID="ab3c3c4529f29c162f4e51af04ae84c5">
  <xsd:schema xmlns:xsd="http://www.w3.org/2001/XMLSchema" xmlns:xs="http://www.w3.org/2001/XMLSchema" xmlns:p="http://schemas.microsoft.com/office/2006/metadata/properties" xmlns:ns2="26ede100-5152-44e7-a4c8-19ec410de5d4" xmlns:ns3="45cddd84-9009-4611-b816-377d489ab1d4" targetNamespace="http://schemas.microsoft.com/office/2006/metadata/properties" ma:root="true" ma:fieldsID="5c2883e15ab96eb4db86e112453e4616" ns2:_="" ns3:_="">
    <xsd:import namespace="26ede100-5152-44e7-a4c8-19ec410de5d4"/>
    <xsd:import namespace="45cddd84-9009-4611-b816-377d489ab1d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element ref="ns2:Not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ede100-5152-44e7-a4c8-19ec410de5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dced58-e0b4-42b2-b81d-05092f917ff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Notes" ma:index="23" nillable="true" ma:displayName="Notes" ma:format="Dropdown" ma:internalName="Notes">
      <xsd:simpleType>
        <xsd:restriction base="dms:Text">
          <xsd:maxLength value="255"/>
        </xsd:restrictio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5cddd84-9009-4611-b816-377d489ab1d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7c9ce89-28d4-4878-b2d4-aee4a0cad05f}" ma:internalName="TaxCatchAll" ma:showField="CatchAllData" ma:web="45cddd84-9009-4611-b816-377d489ab1d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5cddd84-9009-4611-b816-377d489ab1d4" xsi:nil="true"/>
    <lcf76f155ced4ddcb4097134ff3c332f xmlns="26ede100-5152-44e7-a4c8-19ec410de5d4">
      <Terms xmlns="http://schemas.microsoft.com/office/infopath/2007/PartnerControls"/>
    </lcf76f155ced4ddcb4097134ff3c332f>
    <Notes xmlns="26ede100-5152-44e7-a4c8-19ec410de5d4" xsi:nil="true"/>
  </documentManagement>
</p:properties>
</file>

<file path=customXml/itemProps1.xml><?xml version="1.0" encoding="utf-8"?>
<ds:datastoreItem xmlns:ds="http://schemas.openxmlformats.org/officeDocument/2006/customXml" ds:itemID="{2742E566-B331-4604-BC8A-A311365DB2BC}"/>
</file>

<file path=customXml/itemProps2.xml><?xml version="1.0" encoding="utf-8"?>
<ds:datastoreItem xmlns:ds="http://schemas.openxmlformats.org/officeDocument/2006/customXml" ds:itemID="{D9E0709D-2383-4AF6-8310-BB9882A633F6}"/>
</file>

<file path=customXml/itemProps3.xml><?xml version="1.0" encoding="utf-8"?>
<ds:datastoreItem xmlns:ds="http://schemas.openxmlformats.org/officeDocument/2006/customXml" ds:itemID="{52790A4E-726A-40C1-851C-FBC9EF952BDE}"/>
</file>

<file path=docProps/app.xml><?xml version="1.0" encoding="utf-8"?>
<Properties xmlns="http://schemas.openxmlformats.org/officeDocument/2006/extended-properties" xmlns:vt="http://schemas.openxmlformats.org/officeDocument/2006/docPropsVTypes">
  <TotalTime>3</TotalTime>
  <Words>1902</Words>
  <Application>Microsoft Office PowerPoint</Application>
  <PresentationFormat>Widescreen</PresentationFormat>
  <Paragraphs>158</Paragraphs>
  <Slides>20</Slides>
  <Notes>19</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Arial</vt:lpstr>
      <vt:lpstr>Calibri</vt:lpstr>
      <vt:lpstr>Roboto</vt:lpstr>
      <vt:lpstr>Wingdings</vt:lpstr>
      <vt:lpstr>UArizona Professional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Spaeth, Michael Keoki - (mkspaeth)</dc:creator>
  <cp:lastModifiedBy>Spaeth, Michael Keoki - (mkspaeth)</cp:lastModifiedBy>
  <cp:revision>1</cp:revision>
  <dcterms:created xsi:type="dcterms:W3CDTF">2025-08-19T16:23:08Z</dcterms:created>
  <dcterms:modified xsi:type="dcterms:W3CDTF">2025-08-19T16:26:58Z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0x0101008026EE4F8223914690D4FDB64371332D</vt:lpwstr>
  </property>
</Properties>
</file>