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4"/>
  </p:sldMasterIdLst>
  <p:notesMasterIdLst>
    <p:notesMasterId r:id="rId14"/>
  </p:notesMasterIdLst>
  <p:sldIdLst>
    <p:sldId id="313" r:id="rId5"/>
    <p:sldId id="311" r:id="rId6"/>
    <p:sldId id="312" r:id="rId7"/>
    <p:sldId id="323" r:id="rId8"/>
    <p:sldId id="315" r:id="rId9"/>
    <p:sldId id="316" r:id="rId10"/>
    <p:sldId id="317" r:id="rId11"/>
    <p:sldId id="318" r:id="rId12"/>
    <p:sldId id="319" r:id="rId13"/>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4F9EE06-0E7B-4440-BFC5-795C4F2FBB42}">
          <p14:sldIdLst/>
        </p14:section>
        <p14:section name="Pre-Festival Lessons" id="{6B1C077A-1EF8-41EB-A3AB-48C62A209D7F}">
          <p14:sldIdLst>
            <p14:sldId id="313"/>
            <p14:sldId id="311"/>
            <p14:sldId id="312"/>
            <p14:sldId id="323"/>
            <p14:sldId id="315"/>
            <p14:sldId id="316"/>
            <p14:sldId id="317"/>
            <p14:sldId id="318"/>
            <p14:sldId id="319"/>
          </p14:sldIdLst>
        </p14:section>
      </p14:sectionLst>
    </p:ext>
    <p:ext uri="{EFAFB233-063F-42B5-8137-9DF3F51BA10A}">
      <p15:sldGuideLst xmlns:p15="http://schemas.microsoft.com/office/powerpoint/2012/main">
        <p15:guide id="1" orient="horz" pos="2880">
          <p15:clr>
            <a:srgbClr val="A4A3A4"/>
          </p15:clr>
        </p15:guide>
        <p15:guide id="2" pos="57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89F3D-DC74-AB60-C8DB-E4DAD803BCB2}" name="Kay, Kirstyn - (kkay)" initials="KK" userId="S::kkay@arizona.edu::cf06a8de-b5cf-49de-8eb5-a0fc818426b9" providerId="AD"/>
  <p188:author id="{384A8B85-B08A-124F-19FF-F424C882A166}" name="Christiansen, Jordan - (christiansenj)" initials="JC" userId="S::christiansenj@arizona.edu::e1bd19ef-5c29-484c-a2fc-ae1fd8e2be1b" providerId="AD"/>
  <p188:author id="{AE4FAC94-AD11-2D13-D1D6-82E0F215574B}" name="L'Heureux, Rachael Alice Helen - (raking1)" initials="RL" userId="S::raking1@arizona.edu::b00abea8-b60a-47b5-8424-98a0df750c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2776"/>
    <a:srgbClr val="0C234B"/>
    <a:srgbClr val="336699"/>
    <a:srgbClr val="003399"/>
    <a:srgbClr val="0000FF"/>
    <a:srgbClr val="AB0520"/>
    <a:srgbClr val="006699"/>
    <a:srgbClr val="33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EB254-485C-C5C8-BC92-C71D6F782000}" v="2" dt="2025-01-24T17:43:44.395"/>
    <p1510:client id="{E0F1909C-4174-0382-F7FA-E4917F05D81E}" v="55" dt="2025-01-24T17:45:11.1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38" autoAdjust="0"/>
  </p:normalViewPr>
  <p:slideViewPr>
    <p:cSldViewPr snapToGrid="0">
      <p:cViewPr varScale="1">
        <p:scale>
          <a:sx n="39" d="100"/>
          <a:sy n="39" d="100"/>
        </p:scale>
        <p:origin x="708" y="60"/>
      </p:cViewPr>
      <p:guideLst>
        <p:guide orient="horz" pos="288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Kirstyn - (kkay)" userId="S::kkay@arizona.edu::cf06a8de-b5cf-49de-8eb5-a0fc818426b9" providerId="AD" clId="Web-{E0F1909C-4174-0382-F7FA-E4917F05D81E}"/>
    <pc:docChg chg="delSld modSection">
      <pc:chgData name="Kay, Kirstyn - (kkay)" userId="S::kkay@arizona.edu::cf06a8de-b5cf-49de-8eb5-a0fc818426b9" providerId="AD" clId="Web-{E0F1909C-4174-0382-F7FA-E4917F05D81E}" dt="2025-01-24T17:45:11.132" v="54"/>
      <pc:docMkLst>
        <pc:docMk/>
      </pc:docMkLst>
      <pc:sldChg chg="del">
        <pc:chgData name="Kay, Kirstyn - (kkay)" userId="S::kkay@arizona.edu::cf06a8de-b5cf-49de-8eb5-a0fc818426b9" providerId="AD" clId="Web-{E0F1909C-4174-0382-F7FA-E4917F05D81E}" dt="2025-01-24T17:44:48.850" v="19"/>
        <pc:sldMkLst>
          <pc:docMk/>
          <pc:sldMk cId="0" sldId="263"/>
        </pc:sldMkLst>
      </pc:sldChg>
      <pc:sldChg chg="del">
        <pc:chgData name="Kay, Kirstyn - (kkay)" userId="S::kkay@arizona.edu::cf06a8de-b5cf-49de-8eb5-a0fc818426b9" providerId="AD" clId="Web-{E0F1909C-4174-0382-F7FA-E4917F05D81E}" dt="2025-01-24T17:44:48.834" v="18"/>
        <pc:sldMkLst>
          <pc:docMk/>
          <pc:sldMk cId="2674060367" sldId="273"/>
        </pc:sldMkLst>
      </pc:sldChg>
      <pc:sldChg chg="del">
        <pc:chgData name="Kay, Kirstyn - (kkay)" userId="S::kkay@arizona.edu::cf06a8de-b5cf-49de-8eb5-a0fc818426b9" providerId="AD" clId="Web-{E0F1909C-4174-0382-F7FA-E4917F05D81E}" dt="2025-01-24T17:44:48.850" v="22"/>
        <pc:sldMkLst>
          <pc:docMk/>
          <pc:sldMk cId="936810700" sldId="282"/>
        </pc:sldMkLst>
      </pc:sldChg>
      <pc:sldChg chg="del">
        <pc:chgData name="Kay, Kirstyn - (kkay)" userId="S::kkay@arizona.edu::cf06a8de-b5cf-49de-8eb5-a0fc818426b9" providerId="AD" clId="Web-{E0F1909C-4174-0382-F7FA-E4917F05D81E}" dt="2025-01-24T17:44:48.850" v="21"/>
        <pc:sldMkLst>
          <pc:docMk/>
          <pc:sldMk cId="2516200175" sldId="287"/>
        </pc:sldMkLst>
      </pc:sldChg>
      <pc:sldChg chg="del">
        <pc:chgData name="Kay, Kirstyn - (kkay)" userId="S::kkay@arizona.edu::cf06a8de-b5cf-49de-8eb5-a0fc818426b9" providerId="AD" clId="Web-{E0F1909C-4174-0382-F7FA-E4917F05D81E}" dt="2025-01-24T17:44:48.834" v="17"/>
        <pc:sldMkLst>
          <pc:docMk/>
          <pc:sldMk cId="439638300" sldId="288"/>
        </pc:sldMkLst>
      </pc:sldChg>
      <pc:sldChg chg="del">
        <pc:chgData name="Kay, Kirstyn - (kkay)" userId="S::kkay@arizona.edu::cf06a8de-b5cf-49de-8eb5-a0fc818426b9" providerId="AD" clId="Web-{E0F1909C-4174-0382-F7FA-E4917F05D81E}" dt="2025-01-24T17:44:48.834" v="16"/>
        <pc:sldMkLst>
          <pc:docMk/>
          <pc:sldMk cId="2993151871" sldId="289"/>
        </pc:sldMkLst>
      </pc:sldChg>
      <pc:sldChg chg="del">
        <pc:chgData name="Kay, Kirstyn - (kkay)" userId="S::kkay@arizona.edu::cf06a8de-b5cf-49de-8eb5-a0fc818426b9" providerId="AD" clId="Web-{E0F1909C-4174-0382-F7FA-E4917F05D81E}" dt="2025-01-24T17:44:48.834" v="15"/>
        <pc:sldMkLst>
          <pc:docMk/>
          <pc:sldMk cId="3782121724" sldId="290"/>
        </pc:sldMkLst>
      </pc:sldChg>
      <pc:sldChg chg="del">
        <pc:chgData name="Kay, Kirstyn - (kkay)" userId="S::kkay@arizona.edu::cf06a8de-b5cf-49de-8eb5-a0fc818426b9" providerId="AD" clId="Web-{E0F1909C-4174-0382-F7FA-E4917F05D81E}" dt="2025-01-24T17:44:48.834" v="14"/>
        <pc:sldMkLst>
          <pc:docMk/>
          <pc:sldMk cId="2639941501" sldId="291"/>
        </pc:sldMkLst>
      </pc:sldChg>
      <pc:sldChg chg="del">
        <pc:chgData name="Kay, Kirstyn - (kkay)" userId="S::kkay@arizona.edu::cf06a8de-b5cf-49de-8eb5-a0fc818426b9" providerId="AD" clId="Web-{E0F1909C-4174-0382-F7FA-E4917F05D81E}" dt="2025-01-24T17:44:48.850" v="20"/>
        <pc:sldMkLst>
          <pc:docMk/>
          <pc:sldMk cId="2852453266" sldId="292"/>
        </pc:sldMkLst>
      </pc:sldChg>
      <pc:sldChg chg="del">
        <pc:chgData name="Kay, Kirstyn - (kkay)" userId="S::kkay@arizona.edu::cf06a8de-b5cf-49de-8eb5-a0fc818426b9" providerId="AD" clId="Web-{E0F1909C-4174-0382-F7FA-E4917F05D81E}" dt="2025-01-24T17:45:11.100" v="34"/>
        <pc:sldMkLst>
          <pc:docMk/>
          <pc:sldMk cId="2067346042" sldId="293"/>
        </pc:sldMkLst>
      </pc:sldChg>
      <pc:sldChg chg="del">
        <pc:chgData name="Kay, Kirstyn - (kkay)" userId="S::kkay@arizona.edu::cf06a8de-b5cf-49de-8eb5-a0fc818426b9" providerId="AD" clId="Web-{E0F1909C-4174-0382-F7FA-E4917F05D81E}" dt="2025-01-24T17:44:48.834" v="13"/>
        <pc:sldMkLst>
          <pc:docMk/>
          <pc:sldMk cId="1838220087" sldId="294"/>
        </pc:sldMkLst>
      </pc:sldChg>
      <pc:sldChg chg="del">
        <pc:chgData name="Kay, Kirstyn - (kkay)" userId="S::kkay@arizona.edu::cf06a8de-b5cf-49de-8eb5-a0fc818426b9" providerId="AD" clId="Web-{E0F1909C-4174-0382-F7FA-E4917F05D81E}" dt="2025-01-24T17:45:11.132" v="53"/>
        <pc:sldMkLst>
          <pc:docMk/>
          <pc:sldMk cId="3732898269" sldId="295"/>
        </pc:sldMkLst>
      </pc:sldChg>
      <pc:sldChg chg="del">
        <pc:chgData name="Kay, Kirstyn - (kkay)" userId="S::kkay@arizona.edu::cf06a8de-b5cf-49de-8eb5-a0fc818426b9" providerId="AD" clId="Web-{E0F1909C-4174-0382-F7FA-E4917F05D81E}" dt="2025-01-24T17:44:48.834" v="12"/>
        <pc:sldMkLst>
          <pc:docMk/>
          <pc:sldMk cId="3585658215" sldId="296"/>
        </pc:sldMkLst>
      </pc:sldChg>
      <pc:sldChg chg="del">
        <pc:chgData name="Kay, Kirstyn - (kkay)" userId="S::kkay@arizona.edu::cf06a8de-b5cf-49de-8eb5-a0fc818426b9" providerId="AD" clId="Web-{E0F1909C-4174-0382-F7FA-E4917F05D81E}" dt="2025-01-24T17:44:48.818" v="10"/>
        <pc:sldMkLst>
          <pc:docMk/>
          <pc:sldMk cId="2469087622" sldId="297"/>
        </pc:sldMkLst>
      </pc:sldChg>
      <pc:sldChg chg="del">
        <pc:chgData name="Kay, Kirstyn - (kkay)" userId="S::kkay@arizona.edu::cf06a8de-b5cf-49de-8eb5-a0fc818426b9" providerId="AD" clId="Web-{E0F1909C-4174-0382-F7FA-E4917F05D81E}" dt="2025-01-24T17:44:48.787" v="0"/>
        <pc:sldMkLst>
          <pc:docMk/>
          <pc:sldMk cId="551850093" sldId="298"/>
        </pc:sldMkLst>
      </pc:sldChg>
      <pc:sldChg chg="del">
        <pc:chgData name="Kay, Kirstyn - (kkay)" userId="S::kkay@arizona.edu::cf06a8de-b5cf-49de-8eb5-a0fc818426b9" providerId="AD" clId="Web-{E0F1909C-4174-0382-F7FA-E4917F05D81E}" dt="2025-01-24T17:44:48.834" v="11"/>
        <pc:sldMkLst>
          <pc:docMk/>
          <pc:sldMk cId="2224958333" sldId="299"/>
        </pc:sldMkLst>
      </pc:sldChg>
      <pc:sldChg chg="del">
        <pc:chgData name="Kay, Kirstyn - (kkay)" userId="S::kkay@arizona.edu::cf06a8de-b5cf-49de-8eb5-a0fc818426b9" providerId="AD" clId="Web-{E0F1909C-4174-0382-F7FA-E4917F05D81E}" dt="2025-01-24T17:44:48.818" v="9"/>
        <pc:sldMkLst>
          <pc:docMk/>
          <pc:sldMk cId="3333051655" sldId="300"/>
        </pc:sldMkLst>
      </pc:sldChg>
      <pc:sldChg chg="del">
        <pc:chgData name="Kay, Kirstyn - (kkay)" userId="S::kkay@arizona.edu::cf06a8de-b5cf-49de-8eb5-a0fc818426b9" providerId="AD" clId="Web-{E0F1909C-4174-0382-F7FA-E4917F05D81E}" dt="2025-01-24T17:44:48.818" v="8"/>
        <pc:sldMkLst>
          <pc:docMk/>
          <pc:sldMk cId="1713941214" sldId="302"/>
        </pc:sldMkLst>
      </pc:sldChg>
      <pc:sldChg chg="del">
        <pc:chgData name="Kay, Kirstyn - (kkay)" userId="S::kkay@arizona.edu::cf06a8de-b5cf-49de-8eb5-a0fc818426b9" providerId="AD" clId="Web-{E0F1909C-4174-0382-F7FA-E4917F05D81E}" dt="2025-01-24T17:44:48.818" v="7"/>
        <pc:sldMkLst>
          <pc:docMk/>
          <pc:sldMk cId="1288382546" sldId="303"/>
        </pc:sldMkLst>
      </pc:sldChg>
      <pc:sldChg chg="del">
        <pc:chgData name="Kay, Kirstyn - (kkay)" userId="S::kkay@arizona.edu::cf06a8de-b5cf-49de-8eb5-a0fc818426b9" providerId="AD" clId="Web-{E0F1909C-4174-0382-F7FA-E4917F05D81E}" dt="2025-01-24T17:44:48.803" v="3"/>
        <pc:sldMkLst>
          <pc:docMk/>
          <pc:sldMk cId="100723728" sldId="304"/>
        </pc:sldMkLst>
      </pc:sldChg>
      <pc:sldChg chg="del">
        <pc:chgData name="Kay, Kirstyn - (kkay)" userId="S::kkay@arizona.edu::cf06a8de-b5cf-49de-8eb5-a0fc818426b9" providerId="AD" clId="Web-{E0F1909C-4174-0382-F7FA-E4917F05D81E}" dt="2025-01-24T17:44:48.803" v="4"/>
        <pc:sldMkLst>
          <pc:docMk/>
          <pc:sldMk cId="3351628678" sldId="305"/>
        </pc:sldMkLst>
      </pc:sldChg>
      <pc:sldChg chg="del">
        <pc:chgData name="Kay, Kirstyn - (kkay)" userId="S::kkay@arizona.edu::cf06a8de-b5cf-49de-8eb5-a0fc818426b9" providerId="AD" clId="Web-{E0F1909C-4174-0382-F7FA-E4917F05D81E}" dt="2025-01-24T17:44:48.803" v="5"/>
        <pc:sldMkLst>
          <pc:docMk/>
          <pc:sldMk cId="4259710432" sldId="306"/>
        </pc:sldMkLst>
      </pc:sldChg>
      <pc:sldChg chg="del">
        <pc:chgData name="Kay, Kirstyn - (kkay)" userId="S::kkay@arizona.edu::cf06a8de-b5cf-49de-8eb5-a0fc818426b9" providerId="AD" clId="Web-{E0F1909C-4174-0382-F7FA-E4917F05D81E}" dt="2025-01-24T17:44:48.803" v="2"/>
        <pc:sldMkLst>
          <pc:docMk/>
          <pc:sldMk cId="1880054737" sldId="307"/>
        </pc:sldMkLst>
      </pc:sldChg>
      <pc:sldChg chg="del">
        <pc:chgData name="Kay, Kirstyn - (kkay)" userId="S::kkay@arizona.edu::cf06a8de-b5cf-49de-8eb5-a0fc818426b9" providerId="AD" clId="Web-{E0F1909C-4174-0382-F7FA-E4917F05D81E}" dt="2025-01-24T17:44:48.803" v="1"/>
        <pc:sldMkLst>
          <pc:docMk/>
          <pc:sldMk cId="1744511075" sldId="308"/>
        </pc:sldMkLst>
      </pc:sldChg>
      <pc:sldChg chg="del">
        <pc:chgData name="Kay, Kirstyn - (kkay)" userId="S::kkay@arizona.edu::cf06a8de-b5cf-49de-8eb5-a0fc818426b9" providerId="AD" clId="Web-{E0F1909C-4174-0382-F7FA-E4917F05D81E}" dt="2025-01-24T17:45:11.085" v="30"/>
        <pc:sldMkLst>
          <pc:docMk/>
          <pc:sldMk cId="1018192207" sldId="310"/>
        </pc:sldMkLst>
      </pc:sldChg>
      <pc:sldChg chg="del">
        <pc:chgData name="Kay, Kirstyn - (kkay)" userId="S::kkay@arizona.edu::cf06a8de-b5cf-49de-8eb5-a0fc818426b9" providerId="AD" clId="Web-{E0F1909C-4174-0382-F7FA-E4917F05D81E}" dt="2025-01-24T17:45:11.132" v="54"/>
        <pc:sldMkLst>
          <pc:docMk/>
          <pc:sldMk cId="1298017103" sldId="320"/>
        </pc:sldMkLst>
      </pc:sldChg>
      <pc:sldChg chg="del">
        <pc:chgData name="Kay, Kirstyn - (kkay)" userId="S::kkay@arizona.edu::cf06a8de-b5cf-49de-8eb5-a0fc818426b9" providerId="AD" clId="Web-{E0F1909C-4174-0382-F7FA-E4917F05D81E}" dt="2025-01-24T17:45:11.132" v="51"/>
        <pc:sldMkLst>
          <pc:docMk/>
          <pc:sldMk cId="1721818204" sldId="321"/>
        </pc:sldMkLst>
      </pc:sldChg>
      <pc:sldChg chg="del">
        <pc:chgData name="Kay, Kirstyn - (kkay)" userId="S::kkay@arizona.edu::cf06a8de-b5cf-49de-8eb5-a0fc818426b9" providerId="AD" clId="Web-{E0F1909C-4174-0382-F7FA-E4917F05D81E}" dt="2025-01-24T17:45:11.132" v="50"/>
        <pc:sldMkLst>
          <pc:docMk/>
          <pc:sldMk cId="1564703218" sldId="322"/>
        </pc:sldMkLst>
      </pc:sldChg>
      <pc:sldChg chg="del">
        <pc:chgData name="Kay, Kirstyn - (kkay)" userId="S::kkay@arizona.edu::cf06a8de-b5cf-49de-8eb5-a0fc818426b9" providerId="AD" clId="Web-{E0F1909C-4174-0382-F7FA-E4917F05D81E}" dt="2025-01-24T17:45:11.100" v="36"/>
        <pc:sldMkLst>
          <pc:docMk/>
          <pc:sldMk cId="3092748163" sldId="324"/>
        </pc:sldMkLst>
      </pc:sldChg>
      <pc:sldChg chg="del">
        <pc:chgData name="Kay, Kirstyn - (kkay)" userId="S::kkay@arizona.edu::cf06a8de-b5cf-49de-8eb5-a0fc818426b9" providerId="AD" clId="Web-{E0F1909C-4174-0382-F7FA-E4917F05D81E}" dt="2025-01-24T17:45:11.132" v="47"/>
        <pc:sldMkLst>
          <pc:docMk/>
          <pc:sldMk cId="1157750895" sldId="325"/>
        </pc:sldMkLst>
      </pc:sldChg>
      <pc:sldChg chg="del">
        <pc:chgData name="Kay, Kirstyn - (kkay)" userId="S::kkay@arizona.edu::cf06a8de-b5cf-49de-8eb5-a0fc818426b9" providerId="AD" clId="Web-{E0F1909C-4174-0382-F7FA-E4917F05D81E}" dt="2025-01-24T17:45:11.132" v="52"/>
        <pc:sldMkLst>
          <pc:docMk/>
          <pc:sldMk cId="1362969932" sldId="327"/>
        </pc:sldMkLst>
      </pc:sldChg>
      <pc:sldChg chg="del">
        <pc:chgData name="Kay, Kirstyn - (kkay)" userId="S::kkay@arizona.edu::cf06a8de-b5cf-49de-8eb5-a0fc818426b9" providerId="AD" clId="Web-{E0F1909C-4174-0382-F7FA-E4917F05D81E}" dt="2025-01-24T17:45:11.132" v="46"/>
        <pc:sldMkLst>
          <pc:docMk/>
          <pc:sldMk cId="1953556845" sldId="328"/>
        </pc:sldMkLst>
      </pc:sldChg>
      <pc:sldChg chg="del">
        <pc:chgData name="Kay, Kirstyn - (kkay)" userId="S::kkay@arizona.edu::cf06a8de-b5cf-49de-8eb5-a0fc818426b9" providerId="AD" clId="Web-{E0F1909C-4174-0382-F7FA-E4917F05D81E}" dt="2025-01-24T17:45:11.132" v="45"/>
        <pc:sldMkLst>
          <pc:docMk/>
          <pc:sldMk cId="679961836" sldId="329"/>
        </pc:sldMkLst>
      </pc:sldChg>
      <pc:sldChg chg="del">
        <pc:chgData name="Kay, Kirstyn - (kkay)" userId="S::kkay@arizona.edu::cf06a8de-b5cf-49de-8eb5-a0fc818426b9" providerId="AD" clId="Web-{E0F1909C-4174-0382-F7FA-E4917F05D81E}" dt="2025-01-24T17:45:11.116" v="44"/>
        <pc:sldMkLst>
          <pc:docMk/>
          <pc:sldMk cId="4177153266" sldId="330"/>
        </pc:sldMkLst>
      </pc:sldChg>
      <pc:sldChg chg="del">
        <pc:chgData name="Kay, Kirstyn - (kkay)" userId="S::kkay@arizona.edu::cf06a8de-b5cf-49de-8eb5-a0fc818426b9" providerId="AD" clId="Web-{E0F1909C-4174-0382-F7FA-E4917F05D81E}" dt="2025-01-24T17:45:11.116" v="43"/>
        <pc:sldMkLst>
          <pc:docMk/>
          <pc:sldMk cId="1427385287" sldId="331"/>
        </pc:sldMkLst>
      </pc:sldChg>
      <pc:sldChg chg="del">
        <pc:chgData name="Kay, Kirstyn - (kkay)" userId="S::kkay@arizona.edu::cf06a8de-b5cf-49de-8eb5-a0fc818426b9" providerId="AD" clId="Web-{E0F1909C-4174-0382-F7FA-E4917F05D81E}" dt="2025-01-24T17:45:11.116" v="42"/>
        <pc:sldMkLst>
          <pc:docMk/>
          <pc:sldMk cId="1778179741" sldId="332"/>
        </pc:sldMkLst>
      </pc:sldChg>
      <pc:sldChg chg="del">
        <pc:chgData name="Kay, Kirstyn - (kkay)" userId="S::kkay@arizona.edu::cf06a8de-b5cf-49de-8eb5-a0fc818426b9" providerId="AD" clId="Web-{E0F1909C-4174-0382-F7FA-E4917F05D81E}" dt="2025-01-24T17:45:11.116" v="41"/>
        <pc:sldMkLst>
          <pc:docMk/>
          <pc:sldMk cId="3574895185" sldId="333"/>
        </pc:sldMkLst>
      </pc:sldChg>
      <pc:sldChg chg="del">
        <pc:chgData name="Kay, Kirstyn - (kkay)" userId="S::kkay@arizona.edu::cf06a8de-b5cf-49de-8eb5-a0fc818426b9" providerId="AD" clId="Web-{E0F1909C-4174-0382-F7FA-E4917F05D81E}" dt="2025-01-24T17:45:11.116" v="40"/>
        <pc:sldMkLst>
          <pc:docMk/>
          <pc:sldMk cId="1202353151" sldId="334"/>
        </pc:sldMkLst>
      </pc:sldChg>
      <pc:sldChg chg="del">
        <pc:chgData name="Kay, Kirstyn - (kkay)" userId="S::kkay@arizona.edu::cf06a8de-b5cf-49de-8eb5-a0fc818426b9" providerId="AD" clId="Web-{E0F1909C-4174-0382-F7FA-E4917F05D81E}" dt="2025-01-24T17:45:11.085" v="26"/>
        <pc:sldMkLst>
          <pc:docMk/>
          <pc:sldMk cId="2512874432" sldId="335"/>
        </pc:sldMkLst>
      </pc:sldChg>
      <pc:sldChg chg="del">
        <pc:chgData name="Kay, Kirstyn - (kkay)" userId="S::kkay@arizona.edu::cf06a8de-b5cf-49de-8eb5-a0fc818426b9" providerId="AD" clId="Web-{E0F1909C-4174-0382-F7FA-E4917F05D81E}" dt="2025-01-24T17:45:11.116" v="38"/>
        <pc:sldMkLst>
          <pc:docMk/>
          <pc:sldMk cId="7928512" sldId="336"/>
        </pc:sldMkLst>
      </pc:sldChg>
      <pc:sldChg chg="del">
        <pc:chgData name="Kay, Kirstyn - (kkay)" userId="S::kkay@arizona.edu::cf06a8de-b5cf-49de-8eb5-a0fc818426b9" providerId="AD" clId="Web-{E0F1909C-4174-0382-F7FA-E4917F05D81E}" dt="2025-01-24T17:45:11.132" v="49"/>
        <pc:sldMkLst>
          <pc:docMk/>
          <pc:sldMk cId="842519807" sldId="337"/>
        </pc:sldMkLst>
      </pc:sldChg>
      <pc:sldChg chg="del">
        <pc:chgData name="Kay, Kirstyn - (kkay)" userId="S::kkay@arizona.edu::cf06a8de-b5cf-49de-8eb5-a0fc818426b9" providerId="AD" clId="Web-{E0F1909C-4174-0382-F7FA-E4917F05D81E}" dt="2025-01-24T17:45:11.116" v="37"/>
        <pc:sldMkLst>
          <pc:docMk/>
          <pc:sldMk cId="2489387085" sldId="338"/>
        </pc:sldMkLst>
      </pc:sldChg>
      <pc:sldChg chg="del">
        <pc:chgData name="Kay, Kirstyn - (kkay)" userId="S::kkay@arizona.edu::cf06a8de-b5cf-49de-8eb5-a0fc818426b9" providerId="AD" clId="Web-{E0F1909C-4174-0382-F7FA-E4917F05D81E}" dt="2025-01-24T17:45:11.100" v="35"/>
        <pc:sldMkLst>
          <pc:docMk/>
          <pc:sldMk cId="677736390" sldId="339"/>
        </pc:sldMkLst>
      </pc:sldChg>
      <pc:sldChg chg="del">
        <pc:chgData name="Kay, Kirstyn - (kkay)" userId="S::kkay@arizona.edu::cf06a8de-b5cf-49de-8eb5-a0fc818426b9" providerId="AD" clId="Web-{E0F1909C-4174-0382-F7FA-E4917F05D81E}" dt="2025-01-24T17:45:11.085" v="29"/>
        <pc:sldMkLst>
          <pc:docMk/>
          <pc:sldMk cId="375892232" sldId="340"/>
        </pc:sldMkLst>
      </pc:sldChg>
      <pc:sldChg chg="del">
        <pc:chgData name="Kay, Kirstyn - (kkay)" userId="S::kkay@arizona.edu::cf06a8de-b5cf-49de-8eb5-a0fc818426b9" providerId="AD" clId="Web-{E0F1909C-4174-0382-F7FA-E4917F05D81E}" dt="2025-01-24T17:45:11.100" v="33"/>
        <pc:sldMkLst>
          <pc:docMk/>
          <pc:sldMk cId="256979247" sldId="341"/>
        </pc:sldMkLst>
      </pc:sldChg>
      <pc:sldChg chg="del">
        <pc:chgData name="Kay, Kirstyn - (kkay)" userId="S::kkay@arizona.edu::cf06a8de-b5cf-49de-8eb5-a0fc818426b9" providerId="AD" clId="Web-{E0F1909C-4174-0382-F7FA-E4917F05D81E}" dt="2025-01-24T17:45:11.100" v="32"/>
        <pc:sldMkLst>
          <pc:docMk/>
          <pc:sldMk cId="932567589" sldId="342"/>
        </pc:sldMkLst>
      </pc:sldChg>
      <pc:sldChg chg="del">
        <pc:chgData name="Kay, Kirstyn - (kkay)" userId="S::kkay@arizona.edu::cf06a8de-b5cf-49de-8eb5-a0fc818426b9" providerId="AD" clId="Web-{E0F1909C-4174-0382-F7FA-E4917F05D81E}" dt="2025-01-24T17:45:11.085" v="28"/>
        <pc:sldMkLst>
          <pc:docMk/>
          <pc:sldMk cId="2272979334" sldId="343"/>
        </pc:sldMkLst>
      </pc:sldChg>
      <pc:sldChg chg="del">
        <pc:chgData name="Kay, Kirstyn - (kkay)" userId="S::kkay@arizona.edu::cf06a8de-b5cf-49de-8eb5-a0fc818426b9" providerId="AD" clId="Web-{E0F1909C-4174-0382-F7FA-E4917F05D81E}" dt="2025-01-24T17:45:11.085" v="27"/>
        <pc:sldMkLst>
          <pc:docMk/>
          <pc:sldMk cId="1228999241" sldId="344"/>
        </pc:sldMkLst>
      </pc:sldChg>
      <pc:sldChg chg="del">
        <pc:chgData name="Kay, Kirstyn - (kkay)" userId="S::kkay@arizona.edu::cf06a8de-b5cf-49de-8eb5-a0fc818426b9" providerId="AD" clId="Web-{E0F1909C-4174-0382-F7FA-E4917F05D81E}" dt="2025-01-24T17:45:11.116" v="39"/>
        <pc:sldMkLst>
          <pc:docMk/>
          <pc:sldMk cId="1225107142" sldId="345"/>
        </pc:sldMkLst>
      </pc:sldChg>
      <pc:sldChg chg="del">
        <pc:chgData name="Kay, Kirstyn - (kkay)" userId="S::kkay@arizona.edu::cf06a8de-b5cf-49de-8eb5-a0fc818426b9" providerId="AD" clId="Web-{E0F1909C-4174-0382-F7FA-E4917F05D81E}" dt="2025-01-24T17:45:11.069" v="25"/>
        <pc:sldMkLst>
          <pc:docMk/>
          <pc:sldMk cId="1976375493" sldId="348"/>
        </pc:sldMkLst>
      </pc:sldChg>
      <pc:sldChg chg="del">
        <pc:chgData name="Kay, Kirstyn - (kkay)" userId="S::kkay@arizona.edu::cf06a8de-b5cf-49de-8eb5-a0fc818426b9" providerId="AD" clId="Web-{E0F1909C-4174-0382-F7FA-E4917F05D81E}" dt="2025-01-24T17:44:48.818" v="6"/>
        <pc:sldMkLst>
          <pc:docMk/>
          <pc:sldMk cId="2600142740" sldId="359"/>
        </pc:sldMkLst>
      </pc:sldChg>
      <pc:sldChg chg="del">
        <pc:chgData name="Kay, Kirstyn - (kkay)" userId="S::kkay@arizona.edu::cf06a8de-b5cf-49de-8eb5-a0fc818426b9" providerId="AD" clId="Web-{E0F1909C-4174-0382-F7FA-E4917F05D81E}" dt="2025-01-24T17:45:11.085" v="31"/>
        <pc:sldMkLst>
          <pc:docMk/>
          <pc:sldMk cId="1838171602" sldId="382"/>
        </pc:sldMkLst>
      </pc:sldChg>
      <pc:sldChg chg="del">
        <pc:chgData name="Kay, Kirstyn - (kkay)" userId="S::kkay@arizona.edu::cf06a8de-b5cf-49de-8eb5-a0fc818426b9" providerId="AD" clId="Web-{E0F1909C-4174-0382-F7FA-E4917F05D81E}" dt="2025-01-24T17:44:48.850" v="23"/>
        <pc:sldMkLst>
          <pc:docMk/>
          <pc:sldMk cId="1596203187" sldId="410"/>
        </pc:sldMkLst>
      </pc:sldChg>
      <pc:sldChg chg="del">
        <pc:chgData name="Kay, Kirstyn - (kkay)" userId="S::kkay@arizona.edu::cf06a8de-b5cf-49de-8eb5-a0fc818426b9" providerId="AD" clId="Web-{E0F1909C-4174-0382-F7FA-E4917F05D81E}" dt="2025-01-24T17:45:11.069" v="24"/>
        <pc:sldMkLst>
          <pc:docMk/>
          <pc:sldMk cId="434460934" sldId="411"/>
        </pc:sldMkLst>
      </pc:sldChg>
      <pc:sldChg chg="del">
        <pc:chgData name="Kay, Kirstyn - (kkay)" userId="S::kkay@arizona.edu::cf06a8de-b5cf-49de-8eb5-a0fc818426b9" providerId="AD" clId="Web-{E0F1909C-4174-0382-F7FA-E4917F05D81E}" dt="2025-01-24T17:45:11.132" v="48"/>
        <pc:sldMkLst>
          <pc:docMk/>
          <pc:sldMk cId="1095533241" sldId="4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3DA6E8E-4582-E048-9D5F-B5AA4B8014DE}" type="datetimeFigureOut">
              <a:rPr lang="en-US" smtClean="0"/>
              <a:t>1/24/2025</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C7B152A-EC10-0D42-BD0F-200D846462C9}" type="slidenum">
              <a:rPr lang="en-US" smtClean="0"/>
              <a:t>‹#›</a:t>
            </a:fld>
            <a:endParaRPr lang="en-US"/>
          </a:p>
        </p:txBody>
      </p:sp>
    </p:spTree>
    <p:extLst>
      <p:ext uri="{BB962C8B-B14F-4D97-AF65-F5344CB8AC3E}">
        <p14:creationId xmlns:p14="http://schemas.microsoft.com/office/powerpoint/2010/main" val="31021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these unique characteristics that make water so special and important. </a:t>
            </a:r>
          </a:p>
          <a:p>
            <a:endParaRPr lang="en-US" dirty="0"/>
          </a:p>
          <a:p>
            <a:r>
              <a:rPr lang="en-US" b="0" i="0" dirty="0">
                <a:solidFill>
                  <a:srgbClr val="000000"/>
                </a:solidFill>
                <a:effectLst/>
                <a:latin typeface="Merriweather Web"/>
              </a:rPr>
              <a:t>More precisely, the positive and negative charges of the hydrogen and oxygen atoms that make up water molecules makes them attracted to each other. In a water molecule, the two hydrogen atoms align themselves along one side of the oxygen atom, with the result being that the oxygen side has a partial negative charge and the side with the hydrogen atoms has a partial positive charge. Thus when the positive side on one water molecule comes near the negative side of another water molecule, they attract each other and form a bond. </a:t>
            </a:r>
            <a:endParaRPr lang="en-US" dirty="0"/>
          </a:p>
          <a:p>
            <a:endParaRPr lang="en-US" dirty="0"/>
          </a:p>
          <a:p>
            <a:r>
              <a:rPr lang="en-US" dirty="0"/>
              <a:t>Cohesion is when water molecules stick to other water molecules. This is how water droplets form, and eventual rivers, lakes, streams, and even oceans. </a:t>
            </a:r>
          </a:p>
          <a:p>
            <a:endParaRPr lang="en-US" dirty="0"/>
          </a:p>
          <a:p>
            <a:r>
              <a:rPr lang="en-US" dirty="0"/>
              <a:t>Adhesions is when water molecules stick to other molecules and surfaces. Any easy example of this is water droplets sticking to the side of a glass when enjoying a beverage. Clouds form when water molecules stick to dust and other particles in the air. </a:t>
            </a:r>
          </a:p>
          <a:p>
            <a:endParaRPr lang="en-US" dirty="0"/>
          </a:p>
          <a:p>
            <a:r>
              <a:rPr lang="en-US" b="0" i="0" dirty="0">
                <a:solidFill>
                  <a:srgbClr val="000000"/>
                </a:solidFill>
                <a:effectLst/>
                <a:latin typeface="Merriweather Web"/>
              </a:rPr>
              <a:t>Adhesion and cohesion are water properties that affect every water molecule on Earth and also the interaction of water molecules with molecules of other substances. Essentially, cohesion and adhesion are the "stickiness" that water molecules have for each other and for other substances.</a:t>
            </a:r>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25</a:t>
            </a:fld>
            <a:endParaRPr lang="en-US"/>
          </a:p>
        </p:txBody>
      </p:sp>
    </p:spTree>
    <p:extLst>
      <p:ext uri="{BB962C8B-B14F-4D97-AF65-F5344CB8AC3E}">
        <p14:creationId xmlns:p14="http://schemas.microsoft.com/office/powerpoint/2010/main" val="274504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So we want students to start to think about how water behaves… we are going to think about energy and matter a lot here, that’s one of those cross-cutting concepts that we need to know about. </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26</a:t>
            </a:fld>
            <a:endParaRPr lang="en-US"/>
          </a:p>
        </p:txBody>
      </p:sp>
    </p:spTree>
    <p:extLst>
      <p:ext uri="{BB962C8B-B14F-4D97-AF65-F5344CB8AC3E}">
        <p14:creationId xmlns:p14="http://schemas.microsoft.com/office/powerpoint/2010/main" val="335247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watching this video, but I recommend doing this live in the classroom if possible…</a:t>
            </a:r>
          </a:p>
          <a:p>
            <a:r>
              <a:rPr lang="en-US" dirty="0"/>
              <a:t>I also suggest that you can do the first part of the demonstration as a whole class activity, and then the second part you can do in small collaborative groups.  </a:t>
            </a:r>
          </a:p>
          <a:p>
            <a:endParaRPr lang="en-US" dirty="0"/>
          </a:p>
          <a:p>
            <a:r>
              <a:rPr lang="en-US" dirty="0"/>
              <a:t>Please make observation and think about what is happening and why? Stop at 1:56 so that teachers can answer questions. </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27</a:t>
            </a:fld>
            <a:endParaRPr lang="en-US"/>
          </a:p>
        </p:txBody>
      </p:sp>
    </p:spTree>
    <p:extLst>
      <p:ext uri="{BB962C8B-B14F-4D97-AF65-F5344CB8AC3E}">
        <p14:creationId xmlns:p14="http://schemas.microsoft.com/office/powerpoint/2010/main" val="345134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do this activity with your class make sure to have them create a See-Think-Wonder Chart in their science notebook and fill this in as you do the demonstration and experiment.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unmute and share your thoughts or type it into chat:</a:t>
            </a:r>
            <a:br>
              <a:rPr lang="en-US" dirty="0"/>
            </a:br>
            <a:r>
              <a:rPr lang="en-US" dirty="0"/>
              <a:t>The jars has the same liquid in them, fresh water, one was just hot water and one was cold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Heat is a form of energy, so heat energizes the water molecules. Water molecules will move faster when they are hotter and have more heat energy. Water molecules will move slower when they are colder and have less heat energy.</a:t>
            </a:r>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28</a:t>
            </a:fld>
            <a:endParaRPr lang="en-US"/>
          </a:p>
        </p:txBody>
      </p:sp>
    </p:spTree>
    <p:extLst>
      <p:ext uri="{BB962C8B-B14F-4D97-AF65-F5344CB8AC3E}">
        <p14:creationId xmlns:p14="http://schemas.microsoft.com/office/powerpoint/2010/main" val="258666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make predictions before you start this part of the activity…</a:t>
            </a:r>
          </a:p>
          <a:p>
            <a:endParaRPr lang="en-US" dirty="0"/>
          </a:p>
          <a:p>
            <a:r>
              <a:rPr lang="en-US" dirty="0"/>
              <a:t>Tips: This is where I would let groups of students do this part of the experiment. Also, we have found that it is helpful to add more food coloring into the jar to make it more intense before ladling it out into room temperature cups. Make a tiny ladle and have students dip ladle into the hot/cold water and then place it into the room temperature cup of water.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C234B"/>
                </a:solidFill>
              </a:rPr>
              <a:t>In table groups, students will slowly and carefully insert a vial of hot water and vial of cold water (colored so that we can see it) into two separate cup of room temperature water.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29</a:t>
            </a:fld>
            <a:endParaRPr lang="en-US"/>
          </a:p>
        </p:txBody>
      </p:sp>
    </p:spTree>
    <p:extLst>
      <p:ext uri="{BB962C8B-B14F-4D97-AF65-F5344CB8AC3E}">
        <p14:creationId xmlns:p14="http://schemas.microsoft.com/office/powerpoint/2010/main" val="324557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unmute or put answers in CHAT!</a:t>
            </a:r>
          </a:p>
          <a:p>
            <a:endParaRPr lang="en-US" dirty="0"/>
          </a:p>
          <a:p>
            <a:r>
              <a:rPr lang="en-US" dirty="0"/>
              <a:t>Your students might understand that molecules that are warmer move faster, but they may not… </a:t>
            </a:r>
          </a:p>
          <a:p>
            <a:endParaRPr lang="en-US" dirty="0"/>
          </a:p>
          <a:p>
            <a:r>
              <a:rPr lang="en-US" dirty="0"/>
              <a:t>So warmer molecules are moving faster, also heat rises. Hot things go up why? Hot water rises because water molecules are moving faster and are more spread apart than room temp water. Cold water stays below in the vial because the water molecules are moving slower and stay closer together, causing the colder water to stay at the bottom. </a:t>
            </a:r>
          </a:p>
          <a:p>
            <a:endParaRPr lang="en-US" dirty="0"/>
          </a:p>
          <a:p>
            <a:r>
              <a:rPr lang="en-US" dirty="0"/>
              <a:t>Density decreases with a rise in temperature, so what’s actually happening is the molecules are less close together, the molecules are not as tightly packed.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there are some other models you can use with your students. </a:t>
            </a:r>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30</a:t>
            </a:fld>
            <a:endParaRPr lang="en-US"/>
          </a:p>
        </p:txBody>
      </p:sp>
    </p:spTree>
    <p:extLst>
      <p:ext uri="{BB962C8B-B14F-4D97-AF65-F5344CB8AC3E}">
        <p14:creationId xmlns:p14="http://schemas.microsoft.com/office/powerpoint/2010/main" val="73674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do this activity in the classroom and have the students change states according to the speed of music – with the music representing heat energy. </a:t>
            </a:r>
          </a:p>
          <a:p>
            <a:endParaRPr lang="en-US" dirty="0"/>
          </a:p>
          <a:p>
            <a:r>
              <a:rPr lang="en-US" dirty="0"/>
              <a:t>In this activity students become water molecules and start as water in a gas form (students move freely and quickly, waving hands and wiggling fingers). Over time some heat energy is lost and they now become liquid. As a liquid they begin bonding with other molecules and letting go (do this by putting a hand on a neighbor’s shoulder and letting go and then moving on to another). More heat is lost and they become slower and slower as the temperature drops and now they get very close together (like we observed the cold water in the vial did).  But when water gets cold enough it does an amazing thing… what happens? It freezes and becomes a solid and expands into ice. As ice water molecules stay bonded making crystal hexagonal structure (have students in groups of 6 put a hand on shoulders and stiffen their arms). </a:t>
            </a:r>
          </a:p>
          <a:p>
            <a:endParaRPr lang="en-US" dirty="0"/>
          </a:p>
          <a:p>
            <a:r>
              <a:rPr lang="en-US" dirty="0"/>
              <a:t>Now that you are ice are you closer together or farther apart, then when you were a cold liquid? Farther apart… so what would happen if we put ice in room temperature water? What does the ice do? It floats! Water molecules turn solid in ice form and spread out creating more space making them float… this is very important to the water cycle that ice floats. If the water at the bottom of lake froze first then all the fish would die…</a:t>
            </a:r>
          </a:p>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31</a:t>
            </a:fld>
            <a:endParaRPr lang="en-US"/>
          </a:p>
        </p:txBody>
      </p:sp>
    </p:spTree>
    <p:extLst>
      <p:ext uri="{BB962C8B-B14F-4D97-AF65-F5344CB8AC3E}">
        <p14:creationId xmlns:p14="http://schemas.microsoft.com/office/powerpoint/2010/main" val="108770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hexagon shape of water when it turns to ice and is a solid state.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also use this online simulation to so your students can see molecules in motion in another way. So you can play the game outdoors or indoors, and then you can use this model. Select States of Matter, select water, and then you can heat it up and cool it down to see the molecules move accordingly. </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32</a:t>
            </a:fld>
            <a:endParaRPr lang="en-US"/>
          </a:p>
        </p:txBody>
      </p:sp>
    </p:spTree>
    <p:extLst>
      <p:ext uri="{BB962C8B-B14F-4D97-AF65-F5344CB8AC3E}">
        <p14:creationId xmlns:p14="http://schemas.microsoft.com/office/powerpoint/2010/main" val="360154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8d9035bb8_1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8d9035bb8_1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sure you have your students add the sun on water cycle diagram and label as the heat source! </a:t>
            </a:r>
            <a:endParaRPr dirty="0"/>
          </a:p>
        </p:txBody>
      </p:sp>
    </p:spTree>
    <p:extLst>
      <p:ext uri="{BB962C8B-B14F-4D97-AF65-F5344CB8AC3E}">
        <p14:creationId xmlns:p14="http://schemas.microsoft.com/office/powerpoint/2010/main" val="2145015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10">
            <a:extLst>
              <a:ext uri="{FF2B5EF4-FFF2-40B4-BE49-F238E27FC236}">
                <a16:creationId xmlns:a16="http://schemas.microsoft.com/office/drawing/2014/main" id="{939ABE26-0F6D-4A49-89F5-5A7D243BD93A}"/>
              </a:ext>
            </a:extLst>
          </p:cNvPr>
          <p:cNvSpPr/>
          <p:nvPr/>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12" name="Group 11">
            <a:extLst>
              <a:ext uri="{FF2B5EF4-FFF2-40B4-BE49-F238E27FC236}">
                <a16:creationId xmlns:a16="http://schemas.microsoft.com/office/drawing/2014/main" id="{AEAB83CA-72A0-5B43-A0E5-5630BADF85AA}"/>
              </a:ext>
            </a:extLst>
          </p:cNvPr>
          <p:cNvGrpSpPr/>
          <p:nvPr/>
        </p:nvGrpSpPr>
        <p:grpSpPr>
          <a:xfrm rot="10800000">
            <a:off x="873404" y="8823172"/>
            <a:ext cx="3054617" cy="73818"/>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35" name="object 2">
            <a:extLst>
              <a:ext uri="{FF2B5EF4-FFF2-40B4-BE49-F238E27FC236}">
                <a16:creationId xmlns:a16="http://schemas.microsoft.com/office/drawing/2014/main" id="{B7C7D8D2-C446-5A4B-99DC-B14F0DCA96BA}"/>
              </a:ext>
            </a:extLst>
          </p:cNvPr>
          <p:cNvSpPr/>
          <p:nvPr userDrawn="1"/>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36" name="object 10">
            <a:extLst>
              <a:ext uri="{FF2B5EF4-FFF2-40B4-BE49-F238E27FC236}">
                <a16:creationId xmlns:a16="http://schemas.microsoft.com/office/drawing/2014/main" id="{DAE03A09-B8F5-B14D-AA68-4D0B3893702D}"/>
              </a:ext>
            </a:extLst>
          </p:cNvPr>
          <p:cNvSpPr/>
          <p:nvPr userDrawn="1"/>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37" name="Group 36">
            <a:extLst>
              <a:ext uri="{FF2B5EF4-FFF2-40B4-BE49-F238E27FC236}">
                <a16:creationId xmlns:a16="http://schemas.microsoft.com/office/drawing/2014/main" id="{AE685FBF-2BCE-B549-BA09-F031EF8ACA99}"/>
              </a:ext>
            </a:extLst>
          </p:cNvPr>
          <p:cNvGrpSpPr/>
          <p:nvPr userDrawn="1"/>
        </p:nvGrpSpPr>
        <p:grpSpPr>
          <a:xfrm rot="10800000">
            <a:off x="873404" y="8823172"/>
            <a:ext cx="3054617" cy="73818"/>
            <a:chOff x="9759603" y="5883440"/>
            <a:chExt cx="3054617" cy="73818"/>
          </a:xfrm>
        </p:grpSpPr>
        <p:pic>
          <p:nvPicPr>
            <p:cNvPr id="38" name="object 10">
              <a:extLst>
                <a:ext uri="{FF2B5EF4-FFF2-40B4-BE49-F238E27FC236}">
                  <a16:creationId xmlns:a16="http://schemas.microsoft.com/office/drawing/2014/main" id="{77E5EFED-C334-5348-B195-101710A90CE6}"/>
                </a:ext>
              </a:extLst>
            </p:cNvPr>
            <p:cNvPicPr/>
            <p:nvPr/>
          </p:nvPicPr>
          <p:blipFill>
            <a:blip r:embed="rId2" cstate="print"/>
            <a:stretch>
              <a:fillRect/>
            </a:stretch>
          </p:blipFill>
          <p:spPr>
            <a:xfrm>
              <a:off x="9759603" y="5883440"/>
              <a:ext cx="74502" cy="73818"/>
            </a:xfrm>
            <a:prstGeom prst="rect">
              <a:avLst/>
            </a:prstGeom>
          </p:spPr>
        </p:pic>
        <p:pic>
          <p:nvPicPr>
            <p:cNvPr id="39" name="object 11">
              <a:extLst>
                <a:ext uri="{FF2B5EF4-FFF2-40B4-BE49-F238E27FC236}">
                  <a16:creationId xmlns:a16="http://schemas.microsoft.com/office/drawing/2014/main" id="{FAB9D9A9-7F38-3B4C-A7E6-008F0C8A3452}"/>
                </a:ext>
              </a:extLst>
            </p:cNvPr>
            <p:cNvPicPr/>
            <p:nvPr/>
          </p:nvPicPr>
          <p:blipFill>
            <a:blip r:embed="rId3" cstate="print"/>
            <a:stretch>
              <a:fillRect/>
            </a:stretch>
          </p:blipFill>
          <p:spPr>
            <a:xfrm>
              <a:off x="9908609" y="5883440"/>
              <a:ext cx="74502" cy="73818"/>
            </a:xfrm>
            <a:prstGeom prst="rect">
              <a:avLst/>
            </a:prstGeom>
          </p:spPr>
        </p:pic>
        <p:pic>
          <p:nvPicPr>
            <p:cNvPr id="40" name="object 12">
              <a:extLst>
                <a:ext uri="{FF2B5EF4-FFF2-40B4-BE49-F238E27FC236}">
                  <a16:creationId xmlns:a16="http://schemas.microsoft.com/office/drawing/2014/main" id="{22B42B0D-334F-2F40-B84F-1BD121964A3B}"/>
                </a:ext>
              </a:extLst>
            </p:cNvPr>
            <p:cNvPicPr/>
            <p:nvPr/>
          </p:nvPicPr>
          <p:blipFill>
            <a:blip r:embed="rId3" cstate="print"/>
            <a:stretch>
              <a:fillRect/>
            </a:stretch>
          </p:blipFill>
          <p:spPr>
            <a:xfrm>
              <a:off x="10057615" y="5883440"/>
              <a:ext cx="74502" cy="73818"/>
            </a:xfrm>
            <a:prstGeom prst="rect">
              <a:avLst/>
            </a:prstGeom>
          </p:spPr>
        </p:pic>
        <p:pic>
          <p:nvPicPr>
            <p:cNvPr id="41" name="object 13">
              <a:extLst>
                <a:ext uri="{FF2B5EF4-FFF2-40B4-BE49-F238E27FC236}">
                  <a16:creationId xmlns:a16="http://schemas.microsoft.com/office/drawing/2014/main" id="{B4A746E3-8FC4-D548-A54A-DECF26A9B563}"/>
                </a:ext>
              </a:extLst>
            </p:cNvPr>
            <p:cNvPicPr/>
            <p:nvPr/>
          </p:nvPicPr>
          <p:blipFill>
            <a:blip r:embed="rId2" cstate="print"/>
            <a:stretch>
              <a:fillRect/>
            </a:stretch>
          </p:blipFill>
          <p:spPr>
            <a:xfrm>
              <a:off x="10206621" y="5883440"/>
              <a:ext cx="74502" cy="73818"/>
            </a:xfrm>
            <a:prstGeom prst="rect">
              <a:avLst/>
            </a:prstGeom>
          </p:spPr>
        </p:pic>
        <p:pic>
          <p:nvPicPr>
            <p:cNvPr id="42" name="object 14">
              <a:extLst>
                <a:ext uri="{FF2B5EF4-FFF2-40B4-BE49-F238E27FC236}">
                  <a16:creationId xmlns:a16="http://schemas.microsoft.com/office/drawing/2014/main" id="{39544134-CBCF-7F49-8BB4-E034D2848366}"/>
                </a:ext>
              </a:extLst>
            </p:cNvPr>
            <p:cNvPicPr/>
            <p:nvPr/>
          </p:nvPicPr>
          <p:blipFill>
            <a:blip r:embed="rId2" cstate="print"/>
            <a:stretch>
              <a:fillRect/>
            </a:stretch>
          </p:blipFill>
          <p:spPr>
            <a:xfrm>
              <a:off x="10355626" y="5883440"/>
              <a:ext cx="74502" cy="73818"/>
            </a:xfrm>
            <a:prstGeom prst="rect">
              <a:avLst/>
            </a:prstGeom>
          </p:spPr>
        </p:pic>
        <p:pic>
          <p:nvPicPr>
            <p:cNvPr id="43" name="object 15">
              <a:extLst>
                <a:ext uri="{FF2B5EF4-FFF2-40B4-BE49-F238E27FC236}">
                  <a16:creationId xmlns:a16="http://schemas.microsoft.com/office/drawing/2014/main" id="{77E4E128-5E53-4E45-9186-7F2CB15E9C0A}"/>
                </a:ext>
              </a:extLst>
            </p:cNvPr>
            <p:cNvPicPr/>
            <p:nvPr/>
          </p:nvPicPr>
          <p:blipFill>
            <a:blip r:embed="rId3" cstate="print"/>
            <a:stretch>
              <a:fillRect/>
            </a:stretch>
          </p:blipFill>
          <p:spPr>
            <a:xfrm>
              <a:off x="10504632" y="5883440"/>
              <a:ext cx="74502" cy="73818"/>
            </a:xfrm>
            <a:prstGeom prst="rect">
              <a:avLst/>
            </a:prstGeom>
          </p:spPr>
        </p:pic>
        <p:pic>
          <p:nvPicPr>
            <p:cNvPr id="44" name="object 16">
              <a:extLst>
                <a:ext uri="{FF2B5EF4-FFF2-40B4-BE49-F238E27FC236}">
                  <a16:creationId xmlns:a16="http://schemas.microsoft.com/office/drawing/2014/main" id="{EA314DE2-F2A2-9C49-A823-AB44F564CAE0}"/>
                </a:ext>
              </a:extLst>
            </p:cNvPr>
            <p:cNvPicPr/>
            <p:nvPr/>
          </p:nvPicPr>
          <p:blipFill>
            <a:blip r:embed="rId2" cstate="print"/>
            <a:stretch>
              <a:fillRect/>
            </a:stretch>
          </p:blipFill>
          <p:spPr>
            <a:xfrm>
              <a:off x="10653638" y="5883440"/>
              <a:ext cx="74502" cy="73818"/>
            </a:xfrm>
            <a:prstGeom prst="rect">
              <a:avLst/>
            </a:prstGeom>
          </p:spPr>
        </p:pic>
        <p:pic>
          <p:nvPicPr>
            <p:cNvPr id="45" name="object 17">
              <a:extLst>
                <a:ext uri="{FF2B5EF4-FFF2-40B4-BE49-F238E27FC236}">
                  <a16:creationId xmlns:a16="http://schemas.microsoft.com/office/drawing/2014/main" id="{481C9080-D246-CC4D-AC19-4516830A987C}"/>
                </a:ext>
              </a:extLst>
            </p:cNvPr>
            <p:cNvPicPr/>
            <p:nvPr/>
          </p:nvPicPr>
          <p:blipFill>
            <a:blip r:embed="rId2" cstate="print"/>
            <a:stretch>
              <a:fillRect/>
            </a:stretch>
          </p:blipFill>
          <p:spPr>
            <a:xfrm>
              <a:off x="10802643" y="5883440"/>
              <a:ext cx="74502" cy="73818"/>
            </a:xfrm>
            <a:prstGeom prst="rect">
              <a:avLst/>
            </a:prstGeom>
          </p:spPr>
        </p:pic>
        <p:pic>
          <p:nvPicPr>
            <p:cNvPr id="46" name="object 18">
              <a:extLst>
                <a:ext uri="{FF2B5EF4-FFF2-40B4-BE49-F238E27FC236}">
                  <a16:creationId xmlns:a16="http://schemas.microsoft.com/office/drawing/2014/main" id="{B91AF3CB-3006-CF4D-9B35-B8E73724E6AE}"/>
                </a:ext>
              </a:extLst>
            </p:cNvPr>
            <p:cNvPicPr/>
            <p:nvPr/>
          </p:nvPicPr>
          <p:blipFill>
            <a:blip r:embed="rId3" cstate="print"/>
            <a:stretch>
              <a:fillRect/>
            </a:stretch>
          </p:blipFill>
          <p:spPr>
            <a:xfrm>
              <a:off x="10951649" y="5883440"/>
              <a:ext cx="74502" cy="73818"/>
            </a:xfrm>
            <a:prstGeom prst="rect">
              <a:avLst/>
            </a:prstGeom>
          </p:spPr>
        </p:pic>
        <p:pic>
          <p:nvPicPr>
            <p:cNvPr id="47" name="object 19">
              <a:extLst>
                <a:ext uri="{FF2B5EF4-FFF2-40B4-BE49-F238E27FC236}">
                  <a16:creationId xmlns:a16="http://schemas.microsoft.com/office/drawing/2014/main" id="{6D9B3E06-0041-3749-8026-5D04ABB27C55}"/>
                </a:ext>
              </a:extLst>
            </p:cNvPr>
            <p:cNvPicPr/>
            <p:nvPr/>
          </p:nvPicPr>
          <p:blipFill>
            <a:blip r:embed="rId3" cstate="print"/>
            <a:stretch>
              <a:fillRect/>
            </a:stretch>
          </p:blipFill>
          <p:spPr>
            <a:xfrm>
              <a:off x="11100654" y="5883440"/>
              <a:ext cx="74502" cy="73818"/>
            </a:xfrm>
            <a:prstGeom prst="rect">
              <a:avLst/>
            </a:prstGeom>
          </p:spPr>
        </p:pic>
        <p:pic>
          <p:nvPicPr>
            <p:cNvPr id="48" name="object 20">
              <a:extLst>
                <a:ext uri="{FF2B5EF4-FFF2-40B4-BE49-F238E27FC236}">
                  <a16:creationId xmlns:a16="http://schemas.microsoft.com/office/drawing/2014/main" id="{FBB1329A-4AAA-B24E-A552-4416DD548161}"/>
                </a:ext>
              </a:extLst>
            </p:cNvPr>
            <p:cNvPicPr/>
            <p:nvPr/>
          </p:nvPicPr>
          <p:blipFill>
            <a:blip r:embed="rId2" cstate="print"/>
            <a:stretch>
              <a:fillRect/>
            </a:stretch>
          </p:blipFill>
          <p:spPr>
            <a:xfrm>
              <a:off x="11249660" y="5883440"/>
              <a:ext cx="74502" cy="73818"/>
            </a:xfrm>
            <a:prstGeom prst="rect">
              <a:avLst/>
            </a:prstGeom>
          </p:spPr>
        </p:pic>
        <p:pic>
          <p:nvPicPr>
            <p:cNvPr id="49" name="object 21">
              <a:extLst>
                <a:ext uri="{FF2B5EF4-FFF2-40B4-BE49-F238E27FC236}">
                  <a16:creationId xmlns:a16="http://schemas.microsoft.com/office/drawing/2014/main" id="{03B8B288-0AD1-2946-A4FD-7C97BC89A2DA}"/>
                </a:ext>
              </a:extLst>
            </p:cNvPr>
            <p:cNvPicPr/>
            <p:nvPr/>
          </p:nvPicPr>
          <p:blipFill>
            <a:blip r:embed="rId2" cstate="print"/>
            <a:stretch>
              <a:fillRect/>
            </a:stretch>
          </p:blipFill>
          <p:spPr>
            <a:xfrm>
              <a:off x="11398666" y="5883440"/>
              <a:ext cx="74502" cy="73818"/>
            </a:xfrm>
            <a:prstGeom prst="rect">
              <a:avLst/>
            </a:prstGeom>
          </p:spPr>
        </p:pic>
        <p:pic>
          <p:nvPicPr>
            <p:cNvPr id="50" name="object 22">
              <a:extLst>
                <a:ext uri="{FF2B5EF4-FFF2-40B4-BE49-F238E27FC236}">
                  <a16:creationId xmlns:a16="http://schemas.microsoft.com/office/drawing/2014/main" id="{0175A97A-3772-4145-B23A-BB3AB2F4C7BB}"/>
                </a:ext>
              </a:extLst>
            </p:cNvPr>
            <p:cNvPicPr/>
            <p:nvPr/>
          </p:nvPicPr>
          <p:blipFill>
            <a:blip r:embed="rId3" cstate="print"/>
            <a:stretch>
              <a:fillRect/>
            </a:stretch>
          </p:blipFill>
          <p:spPr>
            <a:xfrm>
              <a:off x="11547671" y="5883440"/>
              <a:ext cx="74502" cy="73818"/>
            </a:xfrm>
            <a:prstGeom prst="rect">
              <a:avLst/>
            </a:prstGeom>
          </p:spPr>
        </p:pic>
        <p:pic>
          <p:nvPicPr>
            <p:cNvPr id="51" name="object 23">
              <a:extLst>
                <a:ext uri="{FF2B5EF4-FFF2-40B4-BE49-F238E27FC236}">
                  <a16:creationId xmlns:a16="http://schemas.microsoft.com/office/drawing/2014/main" id="{F5D5E73B-4EB9-0F4E-8F34-1560737FF9A0}"/>
                </a:ext>
              </a:extLst>
            </p:cNvPr>
            <p:cNvPicPr/>
            <p:nvPr/>
          </p:nvPicPr>
          <p:blipFill>
            <a:blip r:embed="rId2" cstate="print"/>
            <a:stretch>
              <a:fillRect/>
            </a:stretch>
          </p:blipFill>
          <p:spPr>
            <a:xfrm>
              <a:off x="11696677" y="5883440"/>
              <a:ext cx="74502" cy="73818"/>
            </a:xfrm>
            <a:prstGeom prst="rect">
              <a:avLst/>
            </a:prstGeom>
          </p:spPr>
        </p:pic>
        <p:pic>
          <p:nvPicPr>
            <p:cNvPr id="52" name="object 24">
              <a:extLst>
                <a:ext uri="{FF2B5EF4-FFF2-40B4-BE49-F238E27FC236}">
                  <a16:creationId xmlns:a16="http://schemas.microsoft.com/office/drawing/2014/main" id="{2D1C41DC-EECA-8B49-97A6-D829EF258067}"/>
                </a:ext>
              </a:extLst>
            </p:cNvPr>
            <p:cNvPicPr/>
            <p:nvPr/>
          </p:nvPicPr>
          <p:blipFill>
            <a:blip r:embed="rId2" cstate="print"/>
            <a:stretch>
              <a:fillRect/>
            </a:stretch>
          </p:blipFill>
          <p:spPr>
            <a:xfrm>
              <a:off x="11845683" y="5883440"/>
              <a:ext cx="74502" cy="73818"/>
            </a:xfrm>
            <a:prstGeom prst="rect">
              <a:avLst/>
            </a:prstGeom>
          </p:spPr>
        </p:pic>
        <p:pic>
          <p:nvPicPr>
            <p:cNvPr id="53" name="object 25">
              <a:extLst>
                <a:ext uri="{FF2B5EF4-FFF2-40B4-BE49-F238E27FC236}">
                  <a16:creationId xmlns:a16="http://schemas.microsoft.com/office/drawing/2014/main" id="{1F96471A-62BC-8B4F-B45C-5EAAFE29819C}"/>
                </a:ext>
              </a:extLst>
            </p:cNvPr>
            <p:cNvPicPr/>
            <p:nvPr/>
          </p:nvPicPr>
          <p:blipFill>
            <a:blip r:embed="rId3" cstate="print"/>
            <a:stretch>
              <a:fillRect/>
            </a:stretch>
          </p:blipFill>
          <p:spPr>
            <a:xfrm>
              <a:off x="11994688" y="5883440"/>
              <a:ext cx="74503" cy="73818"/>
            </a:xfrm>
            <a:prstGeom prst="rect">
              <a:avLst/>
            </a:prstGeom>
          </p:spPr>
        </p:pic>
        <p:pic>
          <p:nvPicPr>
            <p:cNvPr id="54" name="object 26">
              <a:extLst>
                <a:ext uri="{FF2B5EF4-FFF2-40B4-BE49-F238E27FC236}">
                  <a16:creationId xmlns:a16="http://schemas.microsoft.com/office/drawing/2014/main" id="{56B466DF-F1E8-5C4D-BA97-A5515A44E4C8}"/>
                </a:ext>
              </a:extLst>
            </p:cNvPr>
            <p:cNvPicPr/>
            <p:nvPr/>
          </p:nvPicPr>
          <p:blipFill>
            <a:blip r:embed="rId2" cstate="print"/>
            <a:stretch>
              <a:fillRect/>
            </a:stretch>
          </p:blipFill>
          <p:spPr>
            <a:xfrm>
              <a:off x="12143695" y="5883440"/>
              <a:ext cx="74503" cy="73818"/>
            </a:xfrm>
            <a:prstGeom prst="rect">
              <a:avLst/>
            </a:prstGeom>
          </p:spPr>
        </p:pic>
        <p:pic>
          <p:nvPicPr>
            <p:cNvPr id="55" name="object 27">
              <a:extLst>
                <a:ext uri="{FF2B5EF4-FFF2-40B4-BE49-F238E27FC236}">
                  <a16:creationId xmlns:a16="http://schemas.microsoft.com/office/drawing/2014/main" id="{633A8674-34DA-1749-A604-A3B2A3525816}"/>
                </a:ext>
              </a:extLst>
            </p:cNvPr>
            <p:cNvPicPr/>
            <p:nvPr/>
          </p:nvPicPr>
          <p:blipFill>
            <a:blip r:embed="rId2" cstate="print"/>
            <a:stretch>
              <a:fillRect/>
            </a:stretch>
          </p:blipFill>
          <p:spPr>
            <a:xfrm>
              <a:off x="12292700" y="5883440"/>
              <a:ext cx="74503" cy="73818"/>
            </a:xfrm>
            <a:prstGeom prst="rect">
              <a:avLst/>
            </a:prstGeom>
          </p:spPr>
        </p:pic>
        <p:pic>
          <p:nvPicPr>
            <p:cNvPr id="56" name="object 28">
              <a:extLst>
                <a:ext uri="{FF2B5EF4-FFF2-40B4-BE49-F238E27FC236}">
                  <a16:creationId xmlns:a16="http://schemas.microsoft.com/office/drawing/2014/main" id="{32A8830D-76A4-C447-B83F-496D1A6BF335}"/>
                </a:ext>
              </a:extLst>
            </p:cNvPr>
            <p:cNvPicPr/>
            <p:nvPr/>
          </p:nvPicPr>
          <p:blipFill>
            <a:blip r:embed="rId2" cstate="print"/>
            <a:stretch>
              <a:fillRect/>
            </a:stretch>
          </p:blipFill>
          <p:spPr>
            <a:xfrm>
              <a:off x="12441706" y="5883440"/>
              <a:ext cx="74503" cy="73818"/>
            </a:xfrm>
            <a:prstGeom prst="rect">
              <a:avLst/>
            </a:prstGeom>
          </p:spPr>
        </p:pic>
        <p:pic>
          <p:nvPicPr>
            <p:cNvPr id="57" name="object 29">
              <a:extLst>
                <a:ext uri="{FF2B5EF4-FFF2-40B4-BE49-F238E27FC236}">
                  <a16:creationId xmlns:a16="http://schemas.microsoft.com/office/drawing/2014/main" id="{C469B417-342D-9348-AED3-498632843ADA}"/>
                </a:ext>
              </a:extLst>
            </p:cNvPr>
            <p:cNvPicPr/>
            <p:nvPr/>
          </p:nvPicPr>
          <p:blipFill>
            <a:blip r:embed="rId3" cstate="print"/>
            <a:stretch>
              <a:fillRect/>
            </a:stretch>
          </p:blipFill>
          <p:spPr>
            <a:xfrm>
              <a:off x="12590712" y="5883440"/>
              <a:ext cx="74503" cy="73818"/>
            </a:xfrm>
            <a:prstGeom prst="rect">
              <a:avLst/>
            </a:prstGeom>
          </p:spPr>
        </p:pic>
        <p:pic>
          <p:nvPicPr>
            <p:cNvPr id="58" name="object 30">
              <a:extLst>
                <a:ext uri="{FF2B5EF4-FFF2-40B4-BE49-F238E27FC236}">
                  <a16:creationId xmlns:a16="http://schemas.microsoft.com/office/drawing/2014/main" id="{EA6C1853-D361-874D-AD9F-02AE3A4D2C4B}"/>
                </a:ext>
              </a:extLst>
            </p:cNvPr>
            <p:cNvPicPr/>
            <p:nvPr/>
          </p:nvPicPr>
          <p:blipFill>
            <a:blip r:embed="rId2" cstate="print"/>
            <a:stretch>
              <a:fillRect/>
            </a:stretch>
          </p:blipFill>
          <p:spPr>
            <a:xfrm>
              <a:off x="12739717" y="5883440"/>
              <a:ext cx="74503" cy="73818"/>
            </a:xfrm>
            <a:prstGeom prst="rect">
              <a:avLst/>
            </a:prstGeom>
          </p:spPr>
        </p:pic>
      </p:grpSp>
      <p:pic>
        <p:nvPicPr>
          <p:cNvPr id="59" name="Picture 58">
            <a:extLst>
              <a:ext uri="{FF2B5EF4-FFF2-40B4-BE49-F238E27FC236}">
                <a16:creationId xmlns:a16="http://schemas.microsoft.com/office/drawing/2014/main" id="{F48AFB5F-D473-9A4E-9EBD-3617A1390A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Tree>
    <p:extLst>
      <p:ext uri="{BB962C8B-B14F-4D97-AF65-F5344CB8AC3E}">
        <p14:creationId xmlns:p14="http://schemas.microsoft.com/office/powerpoint/2010/main" val="230792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userDrawn="1"/>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10">
            <a:extLst>
              <a:ext uri="{FF2B5EF4-FFF2-40B4-BE49-F238E27FC236}">
                <a16:creationId xmlns:a16="http://schemas.microsoft.com/office/drawing/2014/main" id="{939ABE26-0F6D-4A49-89F5-5A7D243BD93A}"/>
              </a:ext>
            </a:extLst>
          </p:cNvPr>
          <p:cNvSpPr/>
          <p:nvPr userDrawn="1"/>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12" name="Group 11">
            <a:extLst>
              <a:ext uri="{FF2B5EF4-FFF2-40B4-BE49-F238E27FC236}">
                <a16:creationId xmlns:a16="http://schemas.microsoft.com/office/drawing/2014/main" id="{AEAB83CA-72A0-5B43-A0E5-5630BADF85AA}"/>
              </a:ext>
            </a:extLst>
          </p:cNvPr>
          <p:cNvGrpSpPr/>
          <p:nvPr userDrawn="1"/>
        </p:nvGrpSpPr>
        <p:grpSpPr>
          <a:xfrm rot="10800000">
            <a:off x="873404" y="8823172"/>
            <a:ext cx="3054617" cy="73818"/>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5" name="object 6">
            <a:extLst>
              <a:ext uri="{FF2B5EF4-FFF2-40B4-BE49-F238E27FC236}">
                <a16:creationId xmlns:a16="http://schemas.microsoft.com/office/drawing/2014/main" id="{C6E696BB-D489-4E45-AD3E-2908427C4D7D}"/>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19086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3" name="object 3">
            <a:extLst>
              <a:ext uri="{FF2B5EF4-FFF2-40B4-BE49-F238E27FC236}">
                <a16:creationId xmlns:a16="http://schemas.microsoft.com/office/drawing/2014/main" id="{CCAB1345-992F-E545-B04B-5857CD94DC35}"/>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72487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8" name="Picture 7">
            <a:extLst>
              <a:ext uri="{FF2B5EF4-FFF2-40B4-BE49-F238E27FC236}">
                <a16:creationId xmlns:a16="http://schemas.microsoft.com/office/drawing/2014/main" id="{81DEF7E3-8CE1-A64E-893B-2B52B8EADD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E857CD44-1A68-9845-B9B7-5DD89207B779}"/>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id="{0C5D0346-91FD-8849-99B9-552AB425B3EA}"/>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1" name="object 8">
            <a:extLst>
              <a:ext uri="{FF2B5EF4-FFF2-40B4-BE49-F238E27FC236}">
                <a16:creationId xmlns:a16="http://schemas.microsoft.com/office/drawing/2014/main" id="{A2514BFE-6C95-B448-B46A-B811D9404797}"/>
              </a:ext>
            </a:extLst>
          </p:cNvPr>
          <p:cNvSpPr/>
          <p:nvPr userDrawn="1"/>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id="{BBE0312E-A9C2-C349-99AD-AFCFD9FFF45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2 2">
  <p:cSld name="Section Header 1 2 2">
    <p:bg>
      <p:bgPr>
        <a:solidFill>
          <a:srgbClr val="AB0520"/>
        </a:solidFill>
        <a:effectLst/>
      </p:bgPr>
    </p:bg>
    <p:spTree>
      <p:nvGrpSpPr>
        <p:cNvPr id="1" name="Shape 43"/>
        <p:cNvGrpSpPr/>
        <p:nvPr/>
      </p:nvGrpSpPr>
      <p:grpSpPr>
        <a:xfrm>
          <a:off x="0" y="0"/>
          <a:ext cx="0" cy="0"/>
          <a:chOff x="0" y="0"/>
          <a:chExt cx="0" cy="0"/>
        </a:xfrm>
      </p:grpSpPr>
      <p:sp>
        <p:nvSpPr>
          <p:cNvPr id="44" name="Google Shape;44;p7"/>
          <p:cNvSpPr/>
          <p:nvPr/>
        </p:nvSpPr>
        <p:spPr>
          <a:xfrm>
            <a:off x="7296150" y="-19050"/>
            <a:ext cx="10992000" cy="10347000"/>
          </a:xfrm>
          <a:prstGeom prst="rect">
            <a:avLst/>
          </a:prstGeom>
          <a:solidFill>
            <a:srgbClr val="00275B"/>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5" name="Google Shape;45;p7"/>
          <p:cNvSpPr/>
          <p:nvPr/>
        </p:nvSpPr>
        <p:spPr>
          <a:xfrm>
            <a:off x="0" y="9608700"/>
            <a:ext cx="11906400" cy="91200"/>
          </a:xfrm>
          <a:prstGeom prst="rect">
            <a:avLst/>
          </a:prstGeom>
          <a:solidFill>
            <a:srgbClr val="FFFFFF"/>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46" name="Google Shape;46;p7"/>
          <p:cNvSpPr/>
          <p:nvPr/>
        </p:nvSpPr>
        <p:spPr>
          <a:xfrm>
            <a:off x="13994746" y="9608700"/>
            <a:ext cx="4293000" cy="91200"/>
          </a:xfrm>
          <a:prstGeom prst="rect">
            <a:avLst/>
          </a:prstGeom>
          <a:solidFill>
            <a:srgbClr val="FFFFFF"/>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47" name="Google Shape;47;p7"/>
          <p:cNvSpPr txBox="1">
            <a:spLocks noGrp="1"/>
          </p:cNvSpPr>
          <p:nvPr>
            <p:ph type="sldNum" idx="12"/>
          </p:nvPr>
        </p:nvSpPr>
        <p:spPr>
          <a:xfrm>
            <a:off x="17113568" y="9499702"/>
            <a:ext cx="1097400" cy="7872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48" name="Google Shape;48;p7"/>
          <p:cNvPicPr preferRelativeResize="0"/>
          <p:nvPr/>
        </p:nvPicPr>
        <p:blipFill rotWithShape="1">
          <a:blip r:embed="rId2">
            <a:alphaModFix/>
          </a:blip>
          <a:srcRect/>
          <a:stretch/>
        </p:blipFill>
        <p:spPr>
          <a:xfrm>
            <a:off x="12416890" y="8889167"/>
            <a:ext cx="1067364" cy="1001066"/>
          </a:xfrm>
          <a:prstGeom prst="rect">
            <a:avLst/>
          </a:prstGeom>
          <a:noFill/>
          <a:ln>
            <a:noFill/>
          </a:ln>
        </p:spPr>
      </p:pic>
    </p:spTree>
    <p:extLst>
      <p:ext uri="{BB962C8B-B14F-4D97-AF65-F5344CB8AC3E}">
        <p14:creationId xmlns:p14="http://schemas.microsoft.com/office/powerpoint/2010/main" val="2537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pic>
        <p:nvPicPr>
          <p:cNvPr id="5" name="Picture 4">
            <a:extLst>
              <a:ext uri="{FF2B5EF4-FFF2-40B4-BE49-F238E27FC236}">
                <a16:creationId xmlns:a16="http://schemas.microsoft.com/office/drawing/2014/main" id="{500427AF-FC89-B544-AD6A-8861FD3D0E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6" name="Rectangle 5">
            <a:extLst>
              <a:ext uri="{FF2B5EF4-FFF2-40B4-BE49-F238E27FC236}">
                <a16:creationId xmlns:a16="http://schemas.microsoft.com/office/drawing/2014/main" id="{F0950B3E-629C-5048-BBA1-C8B1F62EFD0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3">
            <a:extLst>
              <a:ext uri="{FF2B5EF4-FFF2-40B4-BE49-F238E27FC236}">
                <a16:creationId xmlns:a16="http://schemas.microsoft.com/office/drawing/2014/main" id="{17A607B4-CBD2-E04D-BDAA-181449BAF92E}"/>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38770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5" name="object 6">
            <a:extLst>
              <a:ext uri="{FF2B5EF4-FFF2-40B4-BE49-F238E27FC236}">
                <a16:creationId xmlns:a16="http://schemas.microsoft.com/office/drawing/2014/main" id="{C6E696BB-D489-4E45-AD3E-2908427C4D7D}"/>
              </a:ext>
            </a:extLst>
          </p:cNvPr>
          <p:cNvSpPr/>
          <p:nvPr/>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pic>
        <p:nvPicPr>
          <p:cNvPr id="6" name="Picture 5">
            <a:extLst>
              <a:ext uri="{FF2B5EF4-FFF2-40B4-BE49-F238E27FC236}">
                <a16:creationId xmlns:a16="http://schemas.microsoft.com/office/drawing/2014/main" id="{A276925C-926B-1546-8F79-7CEF2622C2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9CC38A79-1416-6A47-8697-1B397F2D4AA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625C8968-7A91-BB4A-B0D1-505C60660E18}"/>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2" name="object 6">
            <a:extLst>
              <a:ext uri="{FF2B5EF4-FFF2-40B4-BE49-F238E27FC236}">
                <a16:creationId xmlns:a16="http://schemas.microsoft.com/office/drawing/2014/main" id="{586ED654-700A-2147-9380-60A6E2C74899}"/>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323654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3" name="object 3">
            <a:extLst>
              <a:ext uri="{FF2B5EF4-FFF2-40B4-BE49-F238E27FC236}">
                <a16:creationId xmlns:a16="http://schemas.microsoft.com/office/drawing/2014/main" id="{CCAB1345-992F-E545-B04B-5857CD94DC35}"/>
              </a:ext>
            </a:extLst>
          </p:cNvPr>
          <p:cNvSpPr/>
          <p:nvPr/>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0" name="Rectangle 9">
            <a:extLst>
              <a:ext uri="{FF2B5EF4-FFF2-40B4-BE49-F238E27FC236}">
                <a16:creationId xmlns:a16="http://schemas.microsoft.com/office/drawing/2014/main" id="{6D8127CD-FD8A-A844-98F0-23382BA9FAE9}"/>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7B0837-427D-1748-AB83-BA20A39757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2" name="Rectangle 11">
            <a:extLst>
              <a:ext uri="{FF2B5EF4-FFF2-40B4-BE49-F238E27FC236}">
                <a16:creationId xmlns:a16="http://schemas.microsoft.com/office/drawing/2014/main" id="{5C633B24-A0CE-BF4A-B6B6-8FF604B3913F}"/>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3">
            <a:extLst>
              <a:ext uri="{FF2B5EF4-FFF2-40B4-BE49-F238E27FC236}">
                <a16:creationId xmlns:a16="http://schemas.microsoft.com/office/drawing/2014/main" id="{C59CADE6-3B65-9745-88CF-D1F15149CC2E}"/>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5" name="object 3">
            <a:extLst>
              <a:ext uri="{FF2B5EF4-FFF2-40B4-BE49-F238E27FC236}">
                <a16:creationId xmlns:a16="http://schemas.microsoft.com/office/drawing/2014/main" id="{7A7E4853-92BF-8943-98F7-E8F30CF4C94E}"/>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27859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8" name="Picture 7">
            <a:extLst>
              <a:ext uri="{FF2B5EF4-FFF2-40B4-BE49-F238E27FC236}">
                <a16:creationId xmlns:a16="http://schemas.microsoft.com/office/drawing/2014/main" id="{81DEF7E3-8CE1-A64E-893B-2B52B8EADD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E857CD44-1A68-9845-B9B7-5DD89207B779}"/>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6" name="object 2">
            <a:extLst>
              <a:ext uri="{FF2B5EF4-FFF2-40B4-BE49-F238E27FC236}">
                <a16:creationId xmlns:a16="http://schemas.microsoft.com/office/drawing/2014/main" id="{EE305CF2-3738-8E46-A4CD-EFB5936BA81C}"/>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7" name="Picture 6">
            <a:extLst>
              <a:ext uri="{FF2B5EF4-FFF2-40B4-BE49-F238E27FC236}">
                <a16:creationId xmlns:a16="http://schemas.microsoft.com/office/drawing/2014/main" id="{4C6E8668-042A-CB4E-978A-59827BEF92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9" name="Rectangle 8">
            <a:extLst>
              <a:ext uri="{FF2B5EF4-FFF2-40B4-BE49-F238E27FC236}">
                <a16:creationId xmlns:a16="http://schemas.microsoft.com/office/drawing/2014/main" id="{2C432242-6D23-104C-983C-E3A1DF4292E7}"/>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3">
            <a:extLst>
              <a:ext uri="{FF2B5EF4-FFF2-40B4-BE49-F238E27FC236}">
                <a16:creationId xmlns:a16="http://schemas.microsoft.com/office/drawing/2014/main" id="{2BD09B77-CEFE-DD43-B003-CC084EC60D65}"/>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419979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id="{0C5D0346-91FD-8849-99B9-552AB425B3EA}"/>
              </a:ext>
            </a:extLst>
          </p:cNvPr>
          <p:cNvSpPr/>
          <p:nvPr/>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1" name="object 8">
            <a:extLst>
              <a:ext uri="{FF2B5EF4-FFF2-40B4-BE49-F238E27FC236}">
                <a16:creationId xmlns:a16="http://schemas.microsoft.com/office/drawing/2014/main" id="{A2514BFE-6C95-B448-B46A-B811D9404797}"/>
              </a:ext>
            </a:extLst>
          </p:cNvPr>
          <p:cNvSpPr/>
          <p:nvPr/>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id="{BBE0312E-A9C2-C349-99AD-AFCFD9FFF45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A7E98F78-1EE8-9C46-B346-E33EA2A7C643}"/>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9" name="Rectangle 8">
            <a:extLst>
              <a:ext uri="{FF2B5EF4-FFF2-40B4-BE49-F238E27FC236}">
                <a16:creationId xmlns:a16="http://schemas.microsoft.com/office/drawing/2014/main" id="{39C0EF02-BD96-1647-AA41-B9268F4871FD}"/>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5754AD-6AF6-064F-9D39-34874A4830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2" name="object 8">
            <a:extLst>
              <a:ext uri="{FF2B5EF4-FFF2-40B4-BE49-F238E27FC236}">
                <a16:creationId xmlns:a16="http://schemas.microsoft.com/office/drawing/2014/main" id="{67F30830-0281-CB4A-8A0B-32C54DACCB37}"/>
              </a:ext>
            </a:extLst>
          </p:cNvPr>
          <p:cNvSpPr/>
          <p:nvPr userDrawn="1"/>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3" name="Rectangle 12">
            <a:extLst>
              <a:ext uri="{FF2B5EF4-FFF2-40B4-BE49-F238E27FC236}">
                <a16:creationId xmlns:a16="http://schemas.microsoft.com/office/drawing/2014/main" id="{0162FECF-1BB5-4C42-A89A-BC831EB07689}"/>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28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25" name="Rectangle 24">
            <a:extLst>
              <a:ext uri="{FF2B5EF4-FFF2-40B4-BE49-F238E27FC236}">
                <a16:creationId xmlns:a16="http://schemas.microsoft.com/office/drawing/2014/main" id="{AE769987-766C-AE4B-87F0-D07CCA454BF2}"/>
              </a:ext>
            </a:extLst>
          </p:cNvPr>
          <p:cNvSpPr/>
          <p:nvPr/>
        </p:nvSpPr>
        <p:spPr>
          <a:xfrm>
            <a:off x="8842073" y="6118283"/>
            <a:ext cx="6162674" cy="33640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5D0346-91FD-8849-99B9-552AB425B3EA}"/>
              </a:ext>
            </a:extLst>
          </p:cNvPr>
          <p:cNvSpPr/>
          <p:nvPr/>
        </p:nvSpPr>
        <p:spPr>
          <a:xfrm>
            <a:off x="8842073" y="1260941"/>
            <a:ext cx="6162674" cy="41125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22" name="object 9">
            <a:extLst>
              <a:ext uri="{FF2B5EF4-FFF2-40B4-BE49-F238E27FC236}">
                <a16:creationId xmlns:a16="http://schemas.microsoft.com/office/drawing/2014/main" id="{52E66EB2-263D-BA4C-964B-DCF423D7C437}"/>
              </a:ext>
            </a:extLst>
          </p:cNvPr>
          <p:cNvSpPr/>
          <p:nvPr/>
        </p:nvSpPr>
        <p:spPr>
          <a:xfrm>
            <a:off x="15520287" y="1260941"/>
            <a:ext cx="45719" cy="8229600"/>
          </a:xfrm>
          <a:custGeom>
            <a:avLst/>
            <a:gdLst/>
            <a:ahLst/>
            <a:cxnLst/>
            <a:rect l="l" t="t" r="r" b="b"/>
            <a:pathLst>
              <a:path w="28575" h="8229600">
                <a:moveTo>
                  <a:pt x="0" y="0"/>
                </a:moveTo>
                <a:lnTo>
                  <a:pt x="28574" y="0"/>
                </a:lnTo>
                <a:lnTo>
                  <a:pt x="28574" y="8229599"/>
                </a:lnTo>
                <a:lnTo>
                  <a:pt x="0" y="8229599"/>
                </a:lnTo>
                <a:lnTo>
                  <a:pt x="0" y="0"/>
                </a:lnTo>
                <a:close/>
              </a:path>
            </a:pathLst>
          </a:custGeom>
          <a:solidFill>
            <a:srgbClr val="AB0420"/>
          </a:solidFill>
        </p:spPr>
        <p:txBody>
          <a:bodyPr wrap="square" lIns="0" tIns="0" rIns="0" bIns="0" rtlCol="0"/>
          <a:lstStyle/>
          <a:p>
            <a:endParaRPr/>
          </a:p>
        </p:txBody>
      </p:sp>
      <p:sp>
        <p:nvSpPr>
          <p:cNvPr id="24" name="object 3">
            <a:extLst>
              <a:ext uri="{FF2B5EF4-FFF2-40B4-BE49-F238E27FC236}">
                <a16:creationId xmlns:a16="http://schemas.microsoft.com/office/drawing/2014/main" id="{A07FBEEA-4BB0-3B4A-B12D-47020D535E7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26" name="Rectangle 25">
            <a:extLst>
              <a:ext uri="{FF2B5EF4-FFF2-40B4-BE49-F238E27FC236}">
                <a16:creationId xmlns:a16="http://schemas.microsoft.com/office/drawing/2014/main" id="{72CC4C5D-0CB8-2F46-B7D9-245DB1DF091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43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7" name="object 3">
            <a:extLst>
              <a:ext uri="{FF2B5EF4-FFF2-40B4-BE49-F238E27FC236}">
                <a16:creationId xmlns:a16="http://schemas.microsoft.com/office/drawing/2014/main" id="{B58A3138-293C-1C4B-990D-E9B1D05EC067}"/>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8" name="object 2">
            <a:extLst>
              <a:ext uri="{FF2B5EF4-FFF2-40B4-BE49-F238E27FC236}">
                <a16:creationId xmlns:a16="http://schemas.microsoft.com/office/drawing/2014/main" id="{E894B9C6-FFC2-BF49-B139-13399AA9464D}"/>
              </a:ext>
            </a:extLst>
          </p:cNvPr>
          <p:cNvSpPr/>
          <p:nvPr/>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9" name="Rectangle 8">
            <a:extLst>
              <a:ext uri="{FF2B5EF4-FFF2-40B4-BE49-F238E27FC236}">
                <a16:creationId xmlns:a16="http://schemas.microsoft.com/office/drawing/2014/main"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8808A2-9735-0046-8139-D23B663F52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object 3">
            <a:extLst>
              <a:ext uri="{FF2B5EF4-FFF2-40B4-BE49-F238E27FC236}">
                <a16:creationId xmlns:a16="http://schemas.microsoft.com/office/drawing/2014/main" id="{DD7F3E48-D5A1-D341-B5E7-77158EA2FBED}"/>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1" name="object 2">
            <a:extLst>
              <a:ext uri="{FF2B5EF4-FFF2-40B4-BE49-F238E27FC236}">
                <a16:creationId xmlns:a16="http://schemas.microsoft.com/office/drawing/2014/main" id="{952CB7C8-3BB9-2143-AC2F-773A7C074011}"/>
              </a:ext>
            </a:extLst>
          </p:cNvPr>
          <p:cNvSpPr/>
          <p:nvPr userDrawn="1"/>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id="{D04A4F16-1ACC-7B4A-873F-BADAEB93E903}"/>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80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C58BEA-C5D0-6E43-A7BE-DF35E27A2457}"/>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2">
            <a:extLst>
              <a:ext uri="{FF2B5EF4-FFF2-40B4-BE49-F238E27FC236}">
                <a16:creationId xmlns:a16="http://schemas.microsoft.com/office/drawing/2014/main" id="{B0471B98-1891-6240-AF37-D317E72481B2}"/>
              </a:ext>
            </a:extLst>
          </p:cNvPr>
          <p:cNvSpPr/>
          <p:nvPr/>
        </p:nvSpPr>
        <p:spPr>
          <a:xfrm rot="5400000" flipH="1">
            <a:off x="9140192" y="-4766911"/>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1" name="Rectangle 10">
            <a:extLst>
              <a:ext uri="{FF2B5EF4-FFF2-40B4-BE49-F238E27FC236}">
                <a16:creationId xmlns:a16="http://schemas.microsoft.com/office/drawing/2014/main" id="{EA11F753-0479-734E-8743-658697E11855}"/>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9" name="Rectangle 8">
            <a:extLst>
              <a:ext uri="{FF2B5EF4-FFF2-40B4-BE49-F238E27FC236}">
                <a16:creationId xmlns:a16="http://schemas.microsoft.com/office/drawing/2014/main"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639359C6-1A1D-274B-82CF-24CE4CE2C298}"/>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8" name="object 2">
            <a:extLst>
              <a:ext uri="{FF2B5EF4-FFF2-40B4-BE49-F238E27FC236}">
                <a16:creationId xmlns:a16="http://schemas.microsoft.com/office/drawing/2014/main" id="{7C0D586C-0FAA-C74C-ADB8-2C3BC7D4DC81}"/>
              </a:ext>
            </a:extLst>
          </p:cNvPr>
          <p:cNvSpPr/>
          <p:nvPr userDrawn="1"/>
        </p:nvSpPr>
        <p:spPr>
          <a:xfrm rot="5400000" flipH="1">
            <a:off x="9140192" y="-4766911"/>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id="{637F5BD4-D7E3-1641-BA72-D080427A4F0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555532-8968-2B43-BC3C-48409B8A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4" name="Rectangle 13">
            <a:extLst>
              <a:ext uri="{FF2B5EF4-FFF2-40B4-BE49-F238E27FC236}">
                <a16:creationId xmlns:a16="http://schemas.microsoft.com/office/drawing/2014/main" id="{F24771C5-3AE5-724A-AF63-AB97DA82CA36}"/>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34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8608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61" r:id="rId10"/>
    <p:sldLayoutId id="2147483662" r:id="rId11"/>
    <p:sldLayoutId id="2147483668" r:id="rId12"/>
    <p:sldLayoutId id="2147483667" r:id="rId13"/>
    <p:sldLayoutId id="2147483663" r:id="rId14"/>
    <p:sldLayoutId id="2147483664" r:id="rId15"/>
    <p:sldLayoutId id="2147483680" r:id="rId1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NI1h1ZcQ7_E?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NI1h1ZcQ7_E?start=145&amp;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pixnio.com/pt/objetos/vidro/vidro-gelo-agua"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hyperlink" Target="http://flickr.com/photos/wili/198393302"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s://phet.colorado.edu/sims/html/states-of-matter-basics/latest/states-of-matter-basics_en.html"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412A1-5E88-25AC-130A-AC7C1E34A39F}"/>
              </a:ext>
            </a:extLst>
          </p:cNvPr>
          <p:cNvSpPr/>
          <p:nvPr/>
        </p:nvSpPr>
        <p:spPr>
          <a:xfrm>
            <a:off x="-216569" y="-63054"/>
            <a:ext cx="18721137" cy="2438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9F0BA5E5-C39E-5FF2-954D-8B01784C6160}"/>
              </a:ext>
            </a:extLst>
          </p:cNvPr>
          <p:cNvCxnSpPr/>
          <p:nvPr/>
        </p:nvCxnSpPr>
        <p:spPr>
          <a:xfrm>
            <a:off x="-176463" y="2438400"/>
            <a:ext cx="18721137" cy="0"/>
          </a:xfrm>
          <a:prstGeom prst="line">
            <a:avLst/>
          </a:prstGeom>
          <a:ln w="127000">
            <a:solidFill>
              <a:srgbClr val="AB052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4C4ABE-D63A-13C3-0CDF-0336BD2F370F}"/>
              </a:ext>
            </a:extLst>
          </p:cNvPr>
          <p:cNvSpPr txBox="1"/>
          <p:nvPr/>
        </p:nvSpPr>
        <p:spPr>
          <a:xfrm>
            <a:off x="160422" y="-40660"/>
            <a:ext cx="18047365" cy="2308324"/>
          </a:xfrm>
          <a:prstGeom prst="rect">
            <a:avLst/>
          </a:prstGeom>
          <a:noFill/>
        </p:spPr>
        <p:txBody>
          <a:bodyPr wrap="square" rtlCol="0">
            <a:spAutoFit/>
          </a:bodyPr>
          <a:lstStyle/>
          <a:p>
            <a:pPr algn="ctr"/>
            <a:r>
              <a:rPr lang="en-US" sz="7200" b="1" dirty="0">
                <a:solidFill>
                  <a:srgbClr val="0C234B"/>
                </a:solidFill>
              </a:rPr>
              <a:t>Water has unique and complex physical and chemical characteristics.</a:t>
            </a:r>
          </a:p>
        </p:txBody>
      </p:sp>
      <p:sp>
        <p:nvSpPr>
          <p:cNvPr id="28" name="Text Box 4">
            <a:extLst>
              <a:ext uri="{FF2B5EF4-FFF2-40B4-BE49-F238E27FC236}">
                <a16:creationId xmlns:a16="http://schemas.microsoft.com/office/drawing/2014/main" id="{1EB5390B-4444-BEF5-9022-3B3D57886CA6}"/>
              </a:ext>
            </a:extLst>
          </p:cNvPr>
          <p:cNvSpPr txBox="1">
            <a:spLocks noChangeArrowheads="1"/>
          </p:cNvSpPr>
          <p:nvPr/>
        </p:nvSpPr>
        <p:spPr bwMode="auto">
          <a:xfrm>
            <a:off x="9503065" y="3048903"/>
            <a:ext cx="8715700" cy="6740307"/>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7200" b="1" kern="0" dirty="0">
                <a:solidFill>
                  <a:srgbClr val="AB0520"/>
                </a:solidFill>
              </a:rPr>
              <a:t>Nature of Water:</a:t>
            </a:r>
            <a:r>
              <a:rPr lang="en-US" sz="7200" b="1" kern="0" dirty="0">
                <a:solidFill>
                  <a:sysClr val="windowText" lastClr="000000"/>
                </a:solidFill>
              </a:rPr>
              <a:t> </a:t>
            </a:r>
          </a:p>
          <a:p>
            <a:pPr marL="1600200" lvl="2" indent="-685800">
              <a:buFont typeface="Arial" panose="020B0604020202020204" pitchFamily="34" charset="0"/>
              <a:buChar char="•"/>
            </a:pPr>
            <a:r>
              <a:rPr lang="en-US" sz="6000" kern="0" dirty="0">
                <a:solidFill>
                  <a:srgbClr val="0C234B"/>
                </a:solidFill>
              </a:rPr>
              <a:t>Two hydrogens and one oxygen molecule</a:t>
            </a:r>
          </a:p>
          <a:p>
            <a:pPr marL="1600200" lvl="2" indent="-685800">
              <a:buFont typeface="Arial" panose="020B0604020202020204" pitchFamily="34" charset="0"/>
              <a:buChar char="•"/>
            </a:pPr>
            <a:r>
              <a:rPr lang="en-US" sz="6000" kern="0" dirty="0">
                <a:solidFill>
                  <a:srgbClr val="0C234B"/>
                </a:solidFill>
              </a:rPr>
              <a:t>The bipolar nature of water allows for cohesion and adhesion.</a:t>
            </a:r>
            <a:endParaRPr lang="en-US" sz="7200" kern="0" dirty="0">
              <a:solidFill>
                <a:srgbClr val="0C234B"/>
              </a:solidFill>
            </a:endParaRPr>
          </a:p>
        </p:txBody>
      </p:sp>
      <p:pic>
        <p:nvPicPr>
          <p:cNvPr id="3" name="Picture 4" descr="To which part of a water molecule would Li^+ be attracted? | Socratic">
            <a:extLst>
              <a:ext uri="{FF2B5EF4-FFF2-40B4-BE49-F238E27FC236}">
                <a16:creationId xmlns:a16="http://schemas.microsoft.com/office/drawing/2014/main" id="{B12F5AA4-C169-F206-6F25-62648A2EA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49" y="2643887"/>
            <a:ext cx="4096120" cy="40058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strong polar bond between water molecules creates water cohesion.">
            <a:extLst>
              <a:ext uri="{FF2B5EF4-FFF2-40B4-BE49-F238E27FC236}">
                <a16:creationId xmlns:a16="http://schemas.microsoft.com/office/drawing/2014/main" id="{3D5436A2-659A-DB13-C0A8-1CF2FCC64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424" y="6291077"/>
            <a:ext cx="6243629" cy="3995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hesion (water attracts water); Adhesion (substances attract water)">
            <a:extLst>
              <a:ext uri="{FF2B5EF4-FFF2-40B4-BE49-F238E27FC236}">
                <a16:creationId xmlns:a16="http://schemas.microsoft.com/office/drawing/2014/main" id="{CEC161D8-72E4-F9BA-7D6E-1822B379C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566" y="2746599"/>
            <a:ext cx="32385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1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02E098-9126-1E27-B64A-48AB10AAD8CD}"/>
              </a:ext>
            </a:extLst>
          </p:cNvPr>
          <p:cNvSpPr txBox="1">
            <a:spLocks/>
          </p:cNvSpPr>
          <p:nvPr/>
        </p:nvSpPr>
        <p:spPr>
          <a:xfrm>
            <a:off x="864968" y="2544560"/>
            <a:ext cx="16090232" cy="1171754"/>
          </a:xfrm>
          <a:prstGeom prst="rect">
            <a:avLst/>
          </a:prstGeom>
        </p:spPr>
        <p:txBody>
          <a:bodyPr>
            <a:noAutofit/>
          </a:bodyPr>
          <a:lstStyle>
            <a:lvl1pPr eaLnBrk="1" hangingPunct="1">
              <a:defRPr>
                <a:latin typeface="+mj-lt"/>
                <a:ea typeface="+mj-ea"/>
                <a:cs typeface="+mj-cs"/>
              </a:defRPr>
            </a:lvl1pPr>
          </a:lstStyle>
          <a:p>
            <a:pPr algn="ctr"/>
            <a:r>
              <a:rPr lang="en-US" sz="8000" b="1" i="1" kern="0" dirty="0">
                <a:solidFill>
                  <a:srgbClr val="002776"/>
                </a:solidFill>
                <a:latin typeface="Calibri" panose="020F0502020204030204" pitchFamily="34" charset="0"/>
                <a:ea typeface="Calibri" panose="020F0502020204030204" pitchFamily="34" charset="0"/>
                <a:cs typeface="Calibri" panose="020F0502020204030204" pitchFamily="34" charset="0"/>
              </a:rPr>
              <a:t>Molecules in Motion</a:t>
            </a:r>
          </a:p>
          <a:p>
            <a:pPr algn="ctr"/>
            <a:br>
              <a:rPr lang="en-US" sz="8000" b="1" kern="0" dirty="0">
                <a:solidFill>
                  <a:srgbClr val="002776"/>
                </a:solidFill>
                <a:latin typeface="Calibri" panose="020F0502020204030204" pitchFamily="34" charset="0"/>
                <a:ea typeface="Calibri" panose="020F0502020204030204" pitchFamily="34" charset="0"/>
                <a:cs typeface="Calibri" panose="020F0502020204030204" pitchFamily="34" charset="0"/>
              </a:rPr>
            </a:br>
            <a:endParaRPr lang="en-US" sz="8000" b="1" kern="0" dirty="0">
              <a:solidFill>
                <a:srgbClr val="00277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E46B22AD-E9EF-3724-9733-EF7B2B4F9D01}"/>
              </a:ext>
            </a:extLst>
          </p:cNvPr>
          <p:cNvSpPr txBox="1">
            <a:spLocks noChangeArrowheads="1"/>
          </p:cNvSpPr>
          <p:nvPr/>
        </p:nvSpPr>
        <p:spPr bwMode="auto">
          <a:xfrm>
            <a:off x="1098884" y="4585528"/>
            <a:ext cx="16090231" cy="3170099"/>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7200" b="1" kern="0" dirty="0">
                <a:solidFill>
                  <a:srgbClr val="AB0520"/>
                </a:solidFill>
              </a:rPr>
              <a:t>Investigative Question</a:t>
            </a:r>
          </a:p>
          <a:p>
            <a:pPr algn="ctr"/>
            <a:r>
              <a:rPr lang="en-US" sz="2000" b="1" kern="0" dirty="0">
                <a:solidFill>
                  <a:srgbClr val="AB0520"/>
                </a:solidFill>
              </a:rPr>
              <a:t> </a:t>
            </a:r>
            <a:r>
              <a:rPr lang="en-US" sz="2000" b="1" kern="0" dirty="0">
                <a:solidFill>
                  <a:sysClr val="windowText" lastClr="000000"/>
                </a:solidFill>
              </a:rPr>
              <a:t> </a:t>
            </a:r>
          </a:p>
          <a:p>
            <a:pPr marL="1138237" lvl="3" indent="-857250">
              <a:buFont typeface="Arial" panose="020B0604020202020204" pitchFamily="34" charset="0"/>
              <a:buChar char="•"/>
            </a:pPr>
            <a:r>
              <a:rPr lang="en-US" sz="5400" kern="0" dirty="0">
                <a:solidFill>
                  <a:srgbClr val="002776"/>
                </a:solidFill>
              </a:rPr>
              <a:t>What are the relationships between heat and the movement of water in the water cycle?</a:t>
            </a:r>
          </a:p>
        </p:txBody>
      </p:sp>
      <p:sp>
        <p:nvSpPr>
          <p:cNvPr id="5" name="object 7">
            <a:extLst>
              <a:ext uri="{FF2B5EF4-FFF2-40B4-BE49-F238E27FC236}">
                <a16:creationId xmlns:a16="http://schemas.microsoft.com/office/drawing/2014/main" id="{68531733-35A2-4086-CD40-3B06F90158D2}"/>
              </a:ext>
            </a:extLst>
          </p:cNvPr>
          <p:cNvSpPr txBox="1">
            <a:spLocks/>
          </p:cNvSpPr>
          <p:nvPr/>
        </p:nvSpPr>
        <p:spPr>
          <a:xfrm>
            <a:off x="864968" y="28354"/>
            <a:ext cx="10789062"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rgbClr val="AB0520"/>
                </a:solidFill>
              </a:rPr>
              <a:t>WATER CYCLE: </a:t>
            </a:r>
            <a:r>
              <a:rPr lang="en-US" sz="6000" b="1" dirty="0">
                <a:solidFill>
                  <a:srgbClr val="002776"/>
                </a:solidFill>
              </a:rPr>
              <a:t>Lesson 1.2</a:t>
            </a:r>
          </a:p>
          <a:p>
            <a:pPr marL="12700" marR="5080">
              <a:lnSpc>
                <a:spcPct val="121900"/>
              </a:lnSpc>
              <a:spcBef>
                <a:spcPts val="95"/>
              </a:spcBef>
            </a:pPr>
            <a:endParaRPr lang="en-US" sz="6000" b="1" kern="0" dirty="0">
              <a:solidFill>
                <a:srgbClr val="AB0520"/>
              </a:solidFill>
            </a:endParaRPr>
          </a:p>
        </p:txBody>
      </p:sp>
      <p:cxnSp>
        <p:nvCxnSpPr>
          <p:cNvPr id="6" name="Straight Connector 5">
            <a:extLst>
              <a:ext uri="{FF2B5EF4-FFF2-40B4-BE49-F238E27FC236}">
                <a16:creationId xmlns:a16="http://schemas.microsoft.com/office/drawing/2014/main" id="{4894DF8D-8F11-4CB9-BDD0-DE7FC8393FEB}"/>
              </a:ext>
            </a:extLst>
          </p:cNvPr>
          <p:cNvCxnSpPr>
            <a:cxnSpLocks/>
          </p:cNvCxnSpPr>
          <p:nvPr/>
        </p:nvCxnSpPr>
        <p:spPr>
          <a:xfrm>
            <a:off x="864968" y="1117373"/>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09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3585918" y="1308592"/>
            <a:ext cx="6477000" cy="1200329"/>
          </a:xfrm>
          <a:prstGeom prst="rect">
            <a:avLst/>
          </a:prstGeom>
          <a:noFill/>
        </p:spPr>
        <p:txBody>
          <a:bodyPr wrap="square" rtlCol="0">
            <a:spAutoFit/>
          </a:bodyPr>
          <a:lstStyle/>
          <a:p>
            <a:r>
              <a:rPr lang="en-US" sz="7200" b="1" dirty="0">
                <a:solidFill>
                  <a:schemeClr val="bg1"/>
                </a:solidFill>
              </a:rPr>
              <a:t>Demonstration</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i="1" kern="0" dirty="0">
                <a:solidFill>
                  <a:srgbClr val="AB0520"/>
                </a:solidFill>
              </a:rPr>
              <a:t>WATERCYCLE: Molecules in Motion</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9ED549-30D9-EA4A-98B2-082DEF7BF9DE}"/>
              </a:ext>
            </a:extLst>
          </p:cNvPr>
          <p:cNvSpPr txBox="1"/>
          <p:nvPr/>
        </p:nvSpPr>
        <p:spPr>
          <a:xfrm>
            <a:off x="14005980" y="2553575"/>
            <a:ext cx="3914274" cy="6186309"/>
          </a:xfrm>
          <a:prstGeom prst="rect">
            <a:avLst/>
          </a:prstGeom>
          <a:noFill/>
        </p:spPr>
        <p:txBody>
          <a:bodyPr wrap="square" rtlCol="0">
            <a:spAutoFit/>
          </a:bodyPr>
          <a:lstStyle/>
          <a:p>
            <a:r>
              <a:rPr lang="en-US" sz="3600" b="1" dirty="0">
                <a:solidFill>
                  <a:schemeClr val="bg1"/>
                </a:solidFill>
              </a:rPr>
              <a:t>Students will observe the motion of water molecules using food coloring so that those motions are visible and will brainstorm driving questions to explore what is happening.</a:t>
            </a:r>
          </a:p>
        </p:txBody>
      </p:sp>
      <p:pic>
        <p:nvPicPr>
          <p:cNvPr id="11" name="Picture 10" descr="A logo for a company&#10;&#10;Description automatically generated">
            <a:extLst>
              <a:ext uri="{FF2B5EF4-FFF2-40B4-BE49-F238E27FC236}">
                <a16:creationId xmlns:a16="http://schemas.microsoft.com/office/drawing/2014/main" id="{51F5F2C9-1E2F-DFD9-554D-3CBD05675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1137" y="49193"/>
            <a:ext cx="2416525" cy="1429778"/>
          </a:xfrm>
          <a:prstGeom prst="rect">
            <a:avLst/>
          </a:prstGeom>
        </p:spPr>
      </p:pic>
      <p:pic>
        <p:nvPicPr>
          <p:cNvPr id="5" name="Online Media 4" title="Molecules in Motion Demo and Experiment">
            <a:hlinkClick r:id="" action="ppaction://media"/>
            <a:extLst>
              <a:ext uri="{FF2B5EF4-FFF2-40B4-BE49-F238E27FC236}">
                <a16:creationId xmlns:a16="http://schemas.microsoft.com/office/drawing/2014/main" id="{4B63DCC6-9A99-3920-FA26-F8C13AD71356}"/>
              </a:ext>
            </a:extLst>
          </p:cNvPr>
          <p:cNvPicPr>
            <a:picLocks noRot="1" noChangeAspect="1"/>
          </p:cNvPicPr>
          <p:nvPr>
            <a:videoFile r:link="rId1"/>
          </p:nvPr>
        </p:nvPicPr>
        <p:blipFill>
          <a:blip r:embed="rId5"/>
          <a:stretch>
            <a:fillRect/>
          </a:stretch>
        </p:blipFill>
        <p:spPr>
          <a:xfrm>
            <a:off x="219780" y="2480400"/>
            <a:ext cx="13209276" cy="7463241"/>
          </a:xfrm>
          <a:prstGeom prst="rect">
            <a:avLst/>
          </a:prstGeom>
        </p:spPr>
      </p:pic>
    </p:spTree>
    <p:extLst>
      <p:ext uri="{BB962C8B-B14F-4D97-AF65-F5344CB8AC3E}">
        <p14:creationId xmlns:p14="http://schemas.microsoft.com/office/powerpoint/2010/main" val="3280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i="1" kern="0" dirty="0">
                <a:solidFill>
                  <a:srgbClr val="AB0520"/>
                </a:solidFill>
              </a:rPr>
              <a:t>WATERCYCLE: Molecules in Motion</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low confidence">
            <a:extLst>
              <a:ext uri="{FF2B5EF4-FFF2-40B4-BE49-F238E27FC236}">
                <a16:creationId xmlns:a16="http://schemas.microsoft.com/office/drawing/2014/main" id="{531BF46E-BC7A-129B-051B-5D258F0254F7}"/>
              </a:ext>
            </a:extLst>
          </p:cNvPr>
          <p:cNvPicPr>
            <a:picLocks noChangeAspect="1"/>
          </p:cNvPicPr>
          <p:nvPr/>
        </p:nvPicPr>
        <p:blipFill>
          <a:blip r:embed="rId3"/>
          <a:stretch>
            <a:fillRect/>
          </a:stretch>
        </p:blipFill>
        <p:spPr>
          <a:xfrm>
            <a:off x="3608166" y="2822951"/>
            <a:ext cx="11071667" cy="2114643"/>
          </a:xfrm>
          <a:prstGeom prst="rect">
            <a:avLst/>
          </a:prstGeom>
        </p:spPr>
      </p:pic>
      <p:sp>
        <p:nvSpPr>
          <p:cNvPr id="5" name="Title 1">
            <a:extLst>
              <a:ext uri="{FF2B5EF4-FFF2-40B4-BE49-F238E27FC236}">
                <a16:creationId xmlns:a16="http://schemas.microsoft.com/office/drawing/2014/main" id="{B8DEB2B3-1686-D300-FF4D-0CDA2FF366ED}"/>
              </a:ext>
            </a:extLst>
          </p:cNvPr>
          <p:cNvSpPr txBox="1">
            <a:spLocks/>
          </p:cNvSpPr>
          <p:nvPr/>
        </p:nvSpPr>
        <p:spPr>
          <a:xfrm>
            <a:off x="3657600" y="1679951"/>
            <a:ext cx="10972800" cy="1143000"/>
          </a:xfrm>
          <a:prstGeom prst="rect">
            <a:avLst/>
          </a:prstGeom>
        </p:spPr>
        <p:txBody>
          <a:bodyPr/>
          <a:lstStyle>
            <a:lvl1pPr eaLnBrk="1" hangingPunct="1">
              <a:defRPr>
                <a:latin typeface="+mj-lt"/>
                <a:ea typeface="+mj-ea"/>
                <a:cs typeface="+mj-cs"/>
              </a:defRPr>
            </a:lvl1pPr>
          </a:lstStyle>
          <a:p>
            <a:pPr algn="ctr"/>
            <a:r>
              <a:rPr lang="en-US" sz="6000" b="1" kern="0" dirty="0">
                <a:solidFill>
                  <a:srgbClr val="0C234B"/>
                </a:solidFill>
              </a:rPr>
              <a:t>Create a See-Think-Wonder Chart</a:t>
            </a:r>
          </a:p>
        </p:txBody>
      </p:sp>
      <p:sp>
        <p:nvSpPr>
          <p:cNvPr id="6" name="Text Placeholder 2">
            <a:extLst>
              <a:ext uri="{FF2B5EF4-FFF2-40B4-BE49-F238E27FC236}">
                <a16:creationId xmlns:a16="http://schemas.microsoft.com/office/drawing/2014/main" id="{1FBDCEDB-0CAE-F9BE-DDF4-FB8A64BD28FA}"/>
              </a:ext>
            </a:extLst>
          </p:cNvPr>
          <p:cNvSpPr txBox="1">
            <a:spLocks/>
          </p:cNvSpPr>
          <p:nvPr/>
        </p:nvSpPr>
        <p:spPr>
          <a:xfrm>
            <a:off x="1197654" y="5349422"/>
            <a:ext cx="15892690" cy="3505200"/>
          </a:xfrm>
          <a:prstGeom prst="rect">
            <a:avLst/>
          </a:prstGeom>
        </p:spPr>
        <p:txBody>
          <a:bodyPr>
            <a:no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85800" indent="-685800">
              <a:buFont typeface="Wingdings" panose="05000000000000000000" pitchFamily="2" charset="2"/>
              <a:buChar char="Ø"/>
            </a:pPr>
            <a:r>
              <a:rPr lang="en-US" sz="4800" b="1" kern="0" dirty="0">
                <a:solidFill>
                  <a:srgbClr val="0C234B"/>
                </a:solidFill>
              </a:rPr>
              <a:t>What did you see/observe in the left jar and the right jar when food coloring was added? </a:t>
            </a:r>
          </a:p>
          <a:p>
            <a:endParaRPr lang="en-US" sz="4800" b="1" kern="0" dirty="0">
              <a:solidFill>
                <a:srgbClr val="0C234B"/>
              </a:solidFill>
            </a:endParaRPr>
          </a:p>
          <a:p>
            <a:pPr marL="685800" indent="-685800">
              <a:buFont typeface="Wingdings" panose="05000000000000000000" pitchFamily="2" charset="2"/>
              <a:buChar char="Ø"/>
            </a:pPr>
            <a:r>
              <a:rPr lang="en-US" sz="4800" b="1" kern="0" dirty="0">
                <a:solidFill>
                  <a:srgbClr val="0C234B"/>
                </a:solidFill>
              </a:rPr>
              <a:t>What ideas do you have about why the dye may have behaved the way it did in each jar?</a:t>
            </a:r>
          </a:p>
        </p:txBody>
      </p:sp>
    </p:spTree>
    <p:extLst>
      <p:ext uri="{BB962C8B-B14F-4D97-AF65-F5344CB8AC3E}">
        <p14:creationId xmlns:p14="http://schemas.microsoft.com/office/powerpoint/2010/main" val="167131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i="1" kern="0" dirty="0">
                <a:solidFill>
                  <a:srgbClr val="AB0520"/>
                </a:solidFill>
              </a:rPr>
              <a:t>WATERCYCLE: Molecules in Motion</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483967"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pic>
        <p:nvPicPr>
          <p:cNvPr id="8" name="Online Media 7" title="Molecules in Motion Demo and Experiment">
            <a:hlinkClick r:id="" action="ppaction://media"/>
            <a:extLst>
              <a:ext uri="{FF2B5EF4-FFF2-40B4-BE49-F238E27FC236}">
                <a16:creationId xmlns:a16="http://schemas.microsoft.com/office/drawing/2014/main" id="{D387F229-ED8A-6B4B-5F0B-FB0C311A7AE8}"/>
              </a:ext>
            </a:extLst>
          </p:cNvPr>
          <p:cNvPicPr>
            <a:picLocks noRot="1" noChangeAspect="1"/>
          </p:cNvPicPr>
          <p:nvPr>
            <a:videoFile r:link="rId1"/>
          </p:nvPr>
        </p:nvPicPr>
        <p:blipFill>
          <a:blip r:embed="rId4"/>
          <a:stretch>
            <a:fillRect/>
          </a:stretch>
        </p:blipFill>
        <p:spPr>
          <a:xfrm>
            <a:off x="640191" y="1676400"/>
            <a:ext cx="15240000" cy="8610600"/>
          </a:xfrm>
          <a:prstGeom prst="rect">
            <a:avLst/>
          </a:prstGeom>
        </p:spPr>
      </p:pic>
    </p:spTree>
    <p:extLst>
      <p:ext uri="{BB962C8B-B14F-4D97-AF65-F5344CB8AC3E}">
        <p14:creationId xmlns:p14="http://schemas.microsoft.com/office/powerpoint/2010/main" val="3016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5905500" y="1679951"/>
            <a:ext cx="5279951" cy="1200329"/>
          </a:xfrm>
          <a:prstGeom prst="rect">
            <a:avLst/>
          </a:prstGeom>
          <a:noFill/>
        </p:spPr>
        <p:txBody>
          <a:bodyPr wrap="square" rtlCol="0">
            <a:spAutoFit/>
          </a:bodyPr>
          <a:lstStyle/>
          <a:p>
            <a:r>
              <a:rPr lang="en-US" sz="7200" b="1" dirty="0">
                <a:solidFill>
                  <a:schemeClr val="bg1"/>
                </a:solidFill>
              </a:rPr>
              <a:t>Investigation</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i="1" kern="0" dirty="0">
                <a:solidFill>
                  <a:srgbClr val="AB0520"/>
                </a:solidFill>
              </a:rPr>
              <a:t>WATERCYCLE: Molecules in Motion</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32EA6CB1-CA82-A669-B0D8-2941652972AD}"/>
              </a:ext>
            </a:extLst>
          </p:cNvPr>
          <p:cNvSpPr txBox="1">
            <a:spLocks/>
          </p:cNvSpPr>
          <p:nvPr/>
        </p:nvSpPr>
        <p:spPr>
          <a:xfrm>
            <a:off x="1935125" y="3804685"/>
            <a:ext cx="13482083" cy="3154363"/>
          </a:xfrm>
          <a:prstGeom prst="rect">
            <a:avLst/>
          </a:prstGeom>
        </p:spPr>
        <p:txBody>
          <a:bodyPr>
            <a:no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85800" indent="-685800">
              <a:buFont typeface="Wingdings" panose="05000000000000000000" pitchFamily="2" charset="2"/>
              <a:buChar char="Ø"/>
            </a:pPr>
            <a:r>
              <a:rPr lang="en-US" sz="5400" b="1" kern="0" dirty="0">
                <a:solidFill>
                  <a:schemeClr val="bg1"/>
                </a:solidFill>
              </a:rPr>
              <a:t>Why do you think the hot water rose while the cold water stayed in the vial?</a:t>
            </a:r>
          </a:p>
          <a:p>
            <a:pPr marL="685800" indent="-685800">
              <a:buFont typeface="Wingdings" panose="05000000000000000000" pitchFamily="2" charset="2"/>
              <a:buChar char="Ø"/>
            </a:pPr>
            <a:endParaRPr lang="en-US" sz="5400" b="1" kern="0" dirty="0">
              <a:solidFill>
                <a:schemeClr val="bg1"/>
              </a:solidFill>
            </a:endParaRPr>
          </a:p>
          <a:p>
            <a:pPr marL="685800" indent="-685800">
              <a:buFont typeface="Wingdings" panose="05000000000000000000" pitchFamily="2" charset="2"/>
              <a:buChar char="Ø"/>
            </a:pPr>
            <a:r>
              <a:rPr lang="en-US" sz="5400" b="1" kern="0" dirty="0">
                <a:solidFill>
                  <a:schemeClr val="bg1"/>
                </a:solidFill>
              </a:rPr>
              <a:t>What does this experiment tell you about how hot water behaves versus cold water? </a:t>
            </a:r>
            <a:endParaRPr lang="en-US" sz="5400" kern="0" dirty="0">
              <a:solidFill>
                <a:schemeClr val="bg1"/>
              </a:solidFill>
            </a:endParaRPr>
          </a:p>
        </p:txBody>
      </p:sp>
      <p:pic>
        <p:nvPicPr>
          <p:cNvPr id="6" name="Picture 5" descr="A logo for a company&#10;&#10;Description automatically generated">
            <a:extLst>
              <a:ext uri="{FF2B5EF4-FFF2-40B4-BE49-F238E27FC236}">
                <a16:creationId xmlns:a16="http://schemas.microsoft.com/office/drawing/2014/main" id="{B7131D79-114F-8980-6ADE-58F44CB5F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8649" y="49193"/>
            <a:ext cx="2416525" cy="1429778"/>
          </a:xfrm>
          <a:prstGeom prst="rect">
            <a:avLst/>
          </a:prstGeom>
        </p:spPr>
      </p:pic>
    </p:spTree>
    <p:extLst>
      <p:ext uri="{BB962C8B-B14F-4D97-AF65-F5344CB8AC3E}">
        <p14:creationId xmlns:p14="http://schemas.microsoft.com/office/powerpoint/2010/main" val="317507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i="1" kern="0" dirty="0">
                <a:solidFill>
                  <a:srgbClr val="AB0520"/>
                </a:solidFill>
              </a:rPr>
              <a:t>WATERCYCLE: Molecules in Motion</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A8368239-E366-589B-0B09-155E411DCCC2}"/>
              </a:ext>
            </a:extLst>
          </p:cNvPr>
          <p:cNvSpPr txBox="1">
            <a:spLocks/>
          </p:cNvSpPr>
          <p:nvPr/>
        </p:nvSpPr>
        <p:spPr>
          <a:xfrm>
            <a:off x="4324791" y="1834980"/>
            <a:ext cx="9638415" cy="1143000"/>
          </a:xfrm>
          <a:prstGeom prst="rect">
            <a:avLst/>
          </a:prstGeom>
        </p:spPr>
        <p:txBody>
          <a:bodyPr/>
          <a:lstStyle>
            <a:lvl1pPr eaLnBrk="1" hangingPunct="1">
              <a:defRPr>
                <a:latin typeface="+mj-lt"/>
                <a:ea typeface="+mj-ea"/>
                <a:cs typeface="+mj-cs"/>
              </a:defRPr>
            </a:lvl1pPr>
          </a:lstStyle>
          <a:p>
            <a:pPr algn="ctr"/>
            <a:r>
              <a:rPr lang="en-US" sz="7200" kern="0" dirty="0">
                <a:solidFill>
                  <a:sysClr val="windowText" lastClr="000000"/>
                </a:solidFill>
              </a:rPr>
              <a:t>Whole Body Simulation</a:t>
            </a:r>
          </a:p>
        </p:txBody>
      </p:sp>
      <p:pic>
        <p:nvPicPr>
          <p:cNvPr id="7" name="Picture 6">
            <a:extLst>
              <a:ext uri="{FF2B5EF4-FFF2-40B4-BE49-F238E27FC236}">
                <a16:creationId xmlns:a16="http://schemas.microsoft.com/office/drawing/2014/main" id="{9B1E496E-0F25-31D6-A8D6-A173EF673275}"/>
              </a:ext>
            </a:extLst>
          </p:cNvPr>
          <p:cNvPicPr>
            <a:picLocks noChangeAspect="1"/>
          </p:cNvPicPr>
          <p:nvPr/>
        </p:nvPicPr>
        <p:blipFill>
          <a:blip r:embed="rId3"/>
          <a:stretch>
            <a:fillRect/>
          </a:stretch>
        </p:blipFill>
        <p:spPr>
          <a:xfrm>
            <a:off x="4144179" y="3380581"/>
            <a:ext cx="9999641" cy="3938356"/>
          </a:xfrm>
          <a:prstGeom prst="rect">
            <a:avLst/>
          </a:prstGeom>
        </p:spPr>
      </p:pic>
      <p:sp>
        <p:nvSpPr>
          <p:cNvPr id="11" name="TextBox 10">
            <a:extLst>
              <a:ext uri="{FF2B5EF4-FFF2-40B4-BE49-F238E27FC236}">
                <a16:creationId xmlns:a16="http://schemas.microsoft.com/office/drawing/2014/main" id="{88F9C870-2EEC-3907-3B90-E5D2F34C41D8}"/>
              </a:ext>
            </a:extLst>
          </p:cNvPr>
          <p:cNvSpPr txBox="1"/>
          <p:nvPr/>
        </p:nvSpPr>
        <p:spPr>
          <a:xfrm>
            <a:off x="954738" y="7581414"/>
            <a:ext cx="15892690" cy="2308324"/>
          </a:xfrm>
          <a:prstGeom prst="rect">
            <a:avLst/>
          </a:prstGeom>
          <a:noFill/>
        </p:spPr>
        <p:txBody>
          <a:bodyPr wrap="square">
            <a:spAutoFit/>
          </a:bodyPr>
          <a:lstStyle/>
          <a:p>
            <a:pPr marL="685800" indent="-685800">
              <a:buFont typeface="Wingdings" panose="05000000000000000000" pitchFamily="2" charset="2"/>
              <a:buChar char="Ø"/>
            </a:pPr>
            <a:r>
              <a:rPr lang="en-US" sz="4800" b="1" kern="0" dirty="0">
                <a:solidFill>
                  <a:sysClr val="windowText" lastClr="000000"/>
                </a:solidFill>
              </a:rPr>
              <a:t>Students get to become water molecules and participate in a full-body activity to see how heat affects movement of molecules. </a:t>
            </a:r>
          </a:p>
        </p:txBody>
      </p:sp>
      <p:pic>
        <p:nvPicPr>
          <p:cNvPr id="13" name="Picture 12" descr="Icebergs floating in the water&#10;&#10;Description automatically generated">
            <a:extLst>
              <a:ext uri="{FF2B5EF4-FFF2-40B4-BE49-F238E27FC236}">
                <a16:creationId xmlns:a16="http://schemas.microsoft.com/office/drawing/2014/main" id="{2A9E1934-6B21-8DE4-6E37-9D7094C1910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98639" y="3287476"/>
            <a:ext cx="5612362" cy="4209271"/>
          </a:xfrm>
          <a:prstGeom prst="rect">
            <a:avLst/>
          </a:prstGeom>
        </p:spPr>
      </p:pic>
      <p:pic>
        <p:nvPicPr>
          <p:cNvPr id="16" name="Picture 15" descr="A glass of water with ice cubes&#10;&#10;Description automatically generated">
            <a:extLst>
              <a:ext uri="{FF2B5EF4-FFF2-40B4-BE49-F238E27FC236}">
                <a16:creationId xmlns:a16="http://schemas.microsoft.com/office/drawing/2014/main" id="{E72A97D5-5A7A-1714-C287-D68E1B68117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611001" y="1184806"/>
            <a:ext cx="4336482" cy="6504723"/>
          </a:xfrm>
          <a:prstGeom prst="rect">
            <a:avLst/>
          </a:prstGeom>
        </p:spPr>
      </p:pic>
      <p:sp>
        <p:nvSpPr>
          <p:cNvPr id="17" name="Graphic 117">
            <a:extLst>
              <a:ext uri="{FF2B5EF4-FFF2-40B4-BE49-F238E27FC236}">
                <a16:creationId xmlns:a16="http://schemas.microsoft.com/office/drawing/2014/main" id="{6B6F5E5A-8080-FDCC-F395-F46AD2CEC48B}"/>
              </a:ext>
            </a:extLst>
          </p:cNvPr>
          <p:cNvSpPr>
            <a:spLocks/>
          </p:cNvSpPr>
          <p:nvPr/>
        </p:nvSpPr>
        <p:spPr>
          <a:xfrm>
            <a:off x="3423684" y="1655887"/>
            <a:ext cx="1253316" cy="1143001"/>
          </a:xfrm>
          <a:custGeom>
            <a:avLst/>
            <a:gdLst/>
            <a:ahLst/>
            <a:cxnLst/>
            <a:rect l="l" t="t" r="r" b="b"/>
            <a:pathLst>
              <a:path w="267970" h="257175">
                <a:moveTo>
                  <a:pt x="266994" y="23108"/>
                </a:moveTo>
                <a:lnTo>
                  <a:pt x="157851" y="23108"/>
                </a:lnTo>
                <a:lnTo>
                  <a:pt x="183916" y="20917"/>
                </a:lnTo>
                <a:lnTo>
                  <a:pt x="216062" y="13921"/>
                </a:lnTo>
                <a:lnTo>
                  <a:pt x="267721" y="0"/>
                </a:lnTo>
                <a:lnTo>
                  <a:pt x="267063" y="20917"/>
                </a:lnTo>
                <a:lnTo>
                  <a:pt x="266994" y="23108"/>
                </a:lnTo>
                <a:close/>
              </a:path>
              <a:path w="267970" h="257175">
                <a:moveTo>
                  <a:pt x="32051" y="179023"/>
                </a:moveTo>
                <a:lnTo>
                  <a:pt x="26489" y="167310"/>
                </a:lnTo>
                <a:lnTo>
                  <a:pt x="22341" y="154854"/>
                </a:lnTo>
                <a:lnTo>
                  <a:pt x="19749" y="141763"/>
                </a:lnTo>
                <a:lnTo>
                  <a:pt x="18853" y="128142"/>
                </a:lnTo>
                <a:lnTo>
                  <a:pt x="27131" y="87008"/>
                </a:lnTo>
                <a:lnTo>
                  <a:pt x="49726" y="53471"/>
                </a:lnTo>
                <a:lnTo>
                  <a:pt x="83279" y="30887"/>
                </a:lnTo>
                <a:lnTo>
                  <a:pt x="124433" y="22613"/>
                </a:lnTo>
                <a:lnTo>
                  <a:pt x="157851" y="23108"/>
                </a:lnTo>
                <a:lnTo>
                  <a:pt x="266994" y="23108"/>
                </a:lnTo>
                <a:lnTo>
                  <a:pt x="266039" y="53471"/>
                </a:lnTo>
                <a:lnTo>
                  <a:pt x="266016" y="54187"/>
                </a:lnTo>
                <a:lnTo>
                  <a:pt x="261003" y="90076"/>
                </a:lnTo>
                <a:lnTo>
                  <a:pt x="136123" y="90076"/>
                </a:lnTo>
                <a:lnTo>
                  <a:pt x="134614" y="90830"/>
                </a:lnTo>
                <a:lnTo>
                  <a:pt x="133106" y="91961"/>
                </a:lnTo>
                <a:lnTo>
                  <a:pt x="114859" y="105429"/>
                </a:lnTo>
                <a:lnTo>
                  <a:pt x="95729" y="120557"/>
                </a:lnTo>
                <a:lnTo>
                  <a:pt x="76527" y="136746"/>
                </a:lnTo>
                <a:lnTo>
                  <a:pt x="58069" y="153394"/>
                </a:lnTo>
                <a:lnTo>
                  <a:pt x="44494" y="166491"/>
                </a:lnTo>
                <a:lnTo>
                  <a:pt x="38131" y="172792"/>
                </a:lnTo>
                <a:lnTo>
                  <a:pt x="32051" y="179023"/>
                </a:lnTo>
                <a:close/>
              </a:path>
              <a:path w="267970" h="257175">
                <a:moveTo>
                  <a:pt x="22624" y="256662"/>
                </a:moveTo>
                <a:lnTo>
                  <a:pt x="0" y="256662"/>
                </a:lnTo>
                <a:lnTo>
                  <a:pt x="2032" y="246115"/>
                </a:lnTo>
                <a:lnTo>
                  <a:pt x="7710" y="234049"/>
                </a:lnTo>
                <a:lnTo>
                  <a:pt x="7777" y="233907"/>
                </a:lnTo>
                <a:lnTo>
                  <a:pt x="34313" y="198998"/>
                </a:lnTo>
                <a:lnTo>
                  <a:pt x="87150" y="147646"/>
                </a:lnTo>
                <a:lnTo>
                  <a:pt x="142533" y="103644"/>
                </a:lnTo>
                <a:lnTo>
                  <a:pt x="144418" y="102137"/>
                </a:lnTo>
                <a:lnTo>
                  <a:pt x="145549" y="100252"/>
                </a:lnTo>
                <a:lnTo>
                  <a:pt x="145549" y="93468"/>
                </a:lnTo>
                <a:lnTo>
                  <a:pt x="142156" y="90076"/>
                </a:lnTo>
                <a:lnTo>
                  <a:pt x="261003" y="90076"/>
                </a:lnTo>
                <a:lnTo>
                  <a:pt x="258973" y="104612"/>
                </a:lnTo>
                <a:lnTo>
                  <a:pt x="243694" y="149954"/>
                </a:lnTo>
                <a:lnTo>
                  <a:pt x="217284" y="188891"/>
                </a:lnTo>
                <a:lnTo>
                  <a:pt x="191495" y="208797"/>
                </a:lnTo>
                <a:lnTo>
                  <a:pt x="55806" y="208797"/>
                </a:lnTo>
                <a:lnTo>
                  <a:pt x="42190" y="224173"/>
                </a:lnTo>
                <a:lnTo>
                  <a:pt x="31721" y="237676"/>
                </a:lnTo>
                <a:lnTo>
                  <a:pt x="24998" y="248706"/>
                </a:lnTo>
                <a:lnTo>
                  <a:pt x="22624" y="256662"/>
                </a:lnTo>
                <a:close/>
              </a:path>
              <a:path w="267970" h="257175">
                <a:moveTo>
                  <a:pt x="124433" y="234049"/>
                </a:moveTo>
                <a:lnTo>
                  <a:pt x="105173" y="232329"/>
                </a:lnTo>
                <a:lnTo>
                  <a:pt x="87150" y="227359"/>
                </a:lnTo>
                <a:lnTo>
                  <a:pt x="70612" y="219421"/>
                </a:lnTo>
                <a:lnTo>
                  <a:pt x="55806" y="208797"/>
                </a:lnTo>
                <a:lnTo>
                  <a:pt x="191495" y="208797"/>
                </a:lnTo>
                <a:lnTo>
                  <a:pt x="151912" y="230468"/>
                </a:lnTo>
                <a:lnTo>
                  <a:pt x="124433" y="234049"/>
                </a:lnTo>
                <a:close/>
              </a:path>
            </a:pathLst>
          </a:custGeom>
          <a:solidFill>
            <a:srgbClr val="000000"/>
          </a:solidFill>
        </p:spPr>
        <p:txBody>
          <a:bodyPr wrap="square" lIns="0" tIns="0" rIns="0" bIns="0" rtlCol="0">
            <a:prstTxWarp prst="textNoShape">
              <a:avLst/>
            </a:prstTxWarp>
            <a:noAutofit/>
          </a:bodyPr>
          <a:lstStyle/>
          <a:p>
            <a:endParaRPr lang="en-US"/>
          </a:p>
        </p:txBody>
      </p:sp>
    </p:spTree>
    <p:extLst>
      <p:ext uri="{BB962C8B-B14F-4D97-AF65-F5344CB8AC3E}">
        <p14:creationId xmlns:p14="http://schemas.microsoft.com/office/powerpoint/2010/main" val="99297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864222" y="343359"/>
            <a:ext cx="13509504"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i="1" kern="0" dirty="0">
                <a:solidFill>
                  <a:srgbClr val="AB0520"/>
                </a:solidFill>
              </a:rPr>
              <a:t>WATERCYCLE: Molecules in Motion</a:t>
            </a:r>
            <a:endParaRPr lang="en-US" sz="6000" b="1" dirty="0">
              <a:solidFill>
                <a:schemeClr val="bg1"/>
              </a:solidFill>
            </a:endParaRPr>
          </a:p>
          <a:p>
            <a:pPr marL="12700" marR="5080">
              <a:lnSpc>
                <a:spcPct val="121900"/>
              </a:lnSpc>
              <a:spcBef>
                <a:spcPts val="95"/>
              </a:spcBef>
            </a:pPr>
            <a:endParaRPr lang="en-US" sz="6000" b="1" kern="0" dirty="0">
              <a:solidFill>
                <a:srgbClr val="AB0520"/>
              </a:solidFill>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864222" y="1432378"/>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9C64F98-C63C-FD47-6F80-CDEDA2D76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22" y="3094079"/>
            <a:ext cx="8421871" cy="4673173"/>
          </a:xfrm>
          <a:prstGeom prst="rect">
            <a:avLst/>
          </a:prstGeom>
          <a:ln w="57150">
            <a:solidFill>
              <a:schemeClr val="tx2">
                <a:lumMod val="50000"/>
              </a:schemeClr>
            </a:solidFill>
          </a:ln>
        </p:spPr>
      </p:pic>
      <p:sp>
        <p:nvSpPr>
          <p:cNvPr id="7" name="Title 1">
            <a:extLst>
              <a:ext uri="{FF2B5EF4-FFF2-40B4-BE49-F238E27FC236}">
                <a16:creationId xmlns:a16="http://schemas.microsoft.com/office/drawing/2014/main" id="{C248599C-D58E-246E-C649-DCEE4A231074}"/>
              </a:ext>
            </a:extLst>
          </p:cNvPr>
          <p:cNvSpPr txBox="1">
            <a:spLocks/>
          </p:cNvSpPr>
          <p:nvPr/>
        </p:nvSpPr>
        <p:spPr>
          <a:xfrm>
            <a:off x="4951227" y="1582658"/>
            <a:ext cx="8839200" cy="1143000"/>
          </a:xfrm>
          <a:prstGeom prst="rect">
            <a:avLst/>
          </a:prstGeom>
        </p:spPr>
        <p:txBody>
          <a:bodyPr/>
          <a:lstStyle>
            <a:lvl1pPr eaLnBrk="1" hangingPunct="1">
              <a:defRPr>
                <a:latin typeface="+mj-lt"/>
                <a:ea typeface="+mj-ea"/>
                <a:cs typeface="+mj-cs"/>
              </a:defRPr>
            </a:lvl1pPr>
          </a:lstStyle>
          <a:p>
            <a:pPr algn="ctr"/>
            <a:r>
              <a:rPr lang="en-US" sz="6000" kern="0">
                <a:solidFill>
                  <a:sysClr val="windowText" lastClr="000000"/>
                </a:solidFill>
              </a:rPr>
              <a:t>Water Molecule Simulation</a:t>
            </a:r>
            <a:endParaRPr lang="en-US" sz="6000" kern="0" dirty="0">
              <a:solidFill>
                <a:sysClr val="windowText" lastClr="000000"/>
              </a:solidFill>
            </a:endParaRPr>
          </a:p>
        </p:txBody>
      </p:sp>
      <p:pic>
        <p:nvPicPr>
          <p:cNvPr id="8" name="Picture 7">
            <a:extLst>
              <a:ext uri="{FF2B5EF4-FFF2-40B4-BE49-F238E27FC236}">
                <a16:creationId xmlns:a16="http://schemas.microsoft.com/office/drawing/2014/main" id="{3D038285-4796-77DE-EB60-2F006836F01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36827" y="1877000"/>
            <a:ext cx="838200" cy="772458"/>
          </a:xfrm>
          <a:prstGeom prst="rect">
            <a:avLst/>
          </a:prstGeom>
        </p:spPr>
      </p:pic>
      <p:pic>
        <p:nvPicPr>
          <p:cNvPr id="10" name="Picture 9">
            <a:hlinkClick r:id="rId5"/>
            <a:extLst>
              <a:ext uri="{FF2B5EF4-FFF2-40B4-BE49-F238E27FC236}">
                <a16:creationId xmlns:a16="http://schemas.microsoft.com/office/drawing/2014/main" id="{87F9E0C0-FAA5-AA68-1BBF-7EB66983A68B}"/>
              </a:ext>
            </a:extLst>
          </p:cNvPr>
          <p:cNvPicPr>
            <a:picLocks noChangeAspect="1"/>
          </p:cNvPicPr>
          <p:nvPr/>
        </p:nvPicPr>
        <p:blipFill>
          <a:blip r:embed="rId6"/>
          <a:stretch>
            <a:fillRect/>
          </a:stretch>
        </p:blipFill>
        <p:spPr>
          <a:xfrm>
            <a:off x="10082642" y="2725658"/>
            <a:ext cx="7014511" cy="5418882"/>
          </a:xfrm>
          <a:prstGeom prst="rect">
            <a:avLst/>
          </a:prstGeom>
        </p:spPr>
      </p:pic>
      <p:sp>
        <p:nvSpPr>
          <p:cNvPr id="12" name="TextBox 11">
            <a:extLst>
              <a:ext uri="{FF2B5EF4-FFF2-40B4-BE49-F238E27FC236}">
                <a16:creationId xmlns:a16="http://schemas.microsoft.com/office/drawing/2014/main" id="{D08A3B83-25B4-715D-3575-F42DE9225E07}"/>
              </a:ext>
            </a:extLst>
          </p:cNvPr>
          <p:cNvSpPr txBox="1"/>
          <p:nvPr/>
        </p:nvSpPr>
        <p:spPr>
          <a:xfrm>
            <a:off x="5330781" y="8512961"/>
            <a:ext cx="11256009" cy="954107"/>
          </a:xfrm>
          <a:prstGeom prst="rect">
            <a:avLst/>
          </a:prstGeom>
          <a:noFill/>
        </p:spPr>
        <p:txBody>
          <a:bodyPr wrap="square">
            <a:spAutoFit/>
          </a:bodyPr>
          <a:lstStyle/>
          <a:p>
            <a:r>
              <a:rPr lang="en-US" sz="2800" b="1" dirty="0">
                <a:solidFill>
                  <a:srgbClr val="000000"/>
                </a:solidFill>
                <a:latin typeface="Segoe UI" panose="020B0502040204020203" pitchFamily="34" charset="0"/>
              </a:rPr>
              <a:t>https://phet.colorado.edu/sims/html/states-of-matter-basics/latest/states-of-matter-basics_en.html </a:t>
            </a:r>
            <a:endParaRPr lang="en-US" sz="2800" dirty="0"/>
          </a:p>
        </p:txBody>
      </p:sp>
    </p:spTree>
    <p:extLst>
      <p:ext uri="{BB962C8B-B14F-4D97-AF65-F5344CB8AC3E}">
        <p14:creationId xmlns:p14="http://schemas.microsoft.com/office/powerpoint/2010/main" val="110256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0520"/>
        </a:solidFill>
        <a:effectLst/>
      </p:bgPr>
    </p:bg>
    <p:spTree>
      <p:nvGrpSpPr>
        <p:cNvPr id="1" name="Shape 309"/>
        <p:cNvGrpSpPr/>
        <p:nvPr/>
      </p:nvGrpSpPr>
      <p:grpSpPr>
        <a:xfrm>
          <a:off x="0" y="0"/>
          <a:ext cx="0" cy="0"/>
          <a:chOff x="0" y="0"/>
          <a:chExt cx="0" cy="0"/>
        </a:xfrm>
      </p:grpSpPr>
      <p:sp>
        <p:nvSpPr>
          <p:cNvPr id="2" name="Rectangle 1">
            <a:extLst>
              <a:ext uri="{FF2B5EF4-FFF2-40B4-BE49-F238E27FC236}">
                <a16:creationId xmlns:a16="http://schemas.microsoft.com/office/drawing/2014/main" id="{C2FED747-C885-9525-563A-A895A5D5096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3396F899-92A2-804A-9BEB-F12C969B54DC}"/>
              </a:ext>
            </a:extLst>
          </p:cNvPr>
          <p:cNvSpPr txBox="1"/>
          <p:nvPr/>
        </p:nvSpPr>
        <p:spPr>
          <a:xfrm>
            <a:off x="-683299" y="629088"/>
            <a:ext cx="8320678" cy="1569660"/>
          </a:xfrm>
          <a:prstGeom prst="rect">
            <a:avLst/>
          </a:prstGeom>
          <a:noFill/>
        </p:spPr>
        <p:txBody>
          <a:bodyPr wrap="square" rtlCol="0">
            <a:spAutoFit/>
          </a:bodyPr>
          <a:lstStyle/>
          <a:p>
            <a:pPr algn="ctr"/>
            <a:r>
              <a:rPr lang="en-US" sz="9600" b="1" dirty="0">
                <a:solidFill>
                  <a:srgbClr val="0C234B"/>
                </a:solidFill>
              </a:rPr>
              <a:t>Wrap-Up</a:t>
            </a:r>
          </a:p>
        </p:txBody>
      </p:sp>
      <p:sp>
        <p:nvSpPr>
          <p:cNvPr id="4" name="Rectangle 3">
            <a:extLst>
              <a:ext uri="{FF2B5EF4-FFF2-40B4-BE49-F238E27FC236}">
                <a16:creationId xmlns:a16="http://schemas.microsoft.com/office/drawing/2014/main" id="{7F876620-289E-99FE-8DCC-C464B6C3E0A5}"/>
              </a:ext>
            </a:extLst>
          </p:cNvPr>
          <p:cNvSpPr/>
          <p:nvPr/>
        </p:nvSpPr>
        <p:spPr>
          <a:xfrm>
            <a:off x="8902516" y="2002642"/>
            <a:ext cx="7790600" cy="600164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3DC097-1A43-71F7-0F6E-0F45C22578D8}"/>
              </a:ext>
            </a:extLst>
          </p:cNvPr>
          <p:cNvSpPr txBox="1"/>
          <p:nvPr/>
        </p:nvSpPr>
        <p:spPr>
          <a:xfrm>
            <a:off x="9156258" y="2636149"/>
            <a:ext cx="7283116" cy="4734629"/>
          </a:xfrm>
          <a:prstGeom prst="rect">
            <a:avLst/>
          </a:prstGeom>
          <a:noFill/>
        </p:spPr>
        <p:txBody>
          <a:bodyPr wrap="square">
            <a:spAutoFit/>
          </a:bodyPr>
          <a:lstStyle/>
          <a:p>
            <a:pPr marL="0" indent="0" algn="ctr">
              <a:buNone/>
            </a:pPr>
            <a:r>
              <a:rPr lang="en-US" sz="8000" b="1" dirty="0">
                <a:solidFill>
                  <a:srgbClr val="0033CC"/>
                </a:solidFill>
              </a:rPr>
              <a:t>Cause and Effect</a:t>
            </a:r>
          </a:p>
          <a:p>
            <a:pPr marL="0" indent="0" algn="ctr">
              <a:buNone/>
            </a:pPr>
            <a:r>
              <a:rPr lang="en-US" sz="8000" b="1" dirty="0">
                <a:solidFill>
                  <a:srgbClr val="0033CC"/>
                </a:solidFill>
              </a:rPr>
              <a:t>&amp; </a:t>
            </a:r>
          </a:p>
          <a:p>
            <a:pPr marL="0" indent="0" algn="ctr">
              <a:lnSpc>
                <a:spcPts val="8500"/>
              </a:lnSpc>
              <a:buNone/>
            </a:pPr>
            <a:r>
              <a:rPr lang="en-US" sz="8000" b="1" dirty="0">
                <a:solidFill>
                  <a:srgbClr val="0033CC"/>
                </a:solidFill>
              </a:rPr>
              <a:t>Energy and Matter</a:t>
            </a:r>
          </a:p>
        </p:txBody>
      </p:sp>
      <p:sp>
        <p:nvSpPr>
          <p:cNvPr id="7" name="TextBox 6">
            <a:extLst>
              <a:ext uri="{FF2B5EF4-FFF2-40B4-BE49-F238E27FC236}">
                <a16:creationId xmlns:a16="http://schemas.microsoft.com/office/drawing/2014/main" id="{DB7A9D5B-299B-5B10-EAFC-111197472266}"/>
              </a:ext>
            </a:extLst>
          </p:cNvPr>
          <p:cNvSpPr txBox="1"/>
          <p:nvPr/>
        </p:nvSpPr>
        <p:spPr>
          <a:xfrm>
            <a:off x="544801" y="2142678"/>
            <a:ext cx="6249488" cy="6001643"/>
          </a:xfrm>
          <a:prstGeom prst="rect">
            <a:avLst/>
          </a:prstGeom>
          <a:noFill/>
        </p:spPr>
        <p:txBody>
          <a:bodyPr wrap="square">
            <a:spAutoFit/>
          </a:bodyPr>
          <a:lstStyle/>
          <a:p>
            <a:pPr marL="685800" indent="-685800">
              <a:buFont typeface="Arial" panose="020B0604020202020204" pitchFamily="34" charset="0"/>
              <a:buChar char="•"/>
            </a:pPr>
            <a:r>
              <a:rPr lang="en-US" sz="4800" b="1" kern="0" dirty="0">
                <a:solidFill>
                  <a:schemeClr val="bg1"/>
                </a:solidFill>
              </a:rPr>
              <a:t>When we add or subtract heat to water, it changes, and that is important!</a:t>
            </a:r>
          </a:p>
          <a:p>
            <a:pPr marL="1600200" lvl="2" indent="-685800">
              <a:buFont typeface="Wingdings" panose="05000000000000000000" pitchFamily="2" charset="2"/>
              <a:buChar char="Ø"/>
            </a:pPr>
            <a:r>
              <a:rPr lang="en-US" sz="4800" kern="0" dirty="0">
                <a:solidFill>
                  <a:schemeClr val="bg1"/>
                </a:solidFill>
              </a:rPr>
              <a:t>What heat source drives the water cycle again? </a:t>
            </a:r>
          </a:p>
        </p:txBody>
      </p:sp>
      <p:sp>
        <p:nvSpPr>
          <p:cNvPr id="6" name="object 7">
            <a:extLst>
              <a:ext uri="{FF2B5EF4-FFF2-40B4-BE49-F238E27FC236}">
                <a16:creationId xmlns:a16="http://schemas.microsoft.com/office/drawing/2014/main" id="{35371C35-23EB-2ADE-34EE-CAAE416F0985}"/>
              </a:ext>
            </a:extLst>
          </p:cNvPr>
          <p:cNvSpPr txBox="1">
            <a:spLocks/>
          </p:cNvSpPr>
          <p:nvPr/>
        </p:nvSpPr>
        <p:spPr>
          <a:xfrm>
            <a:off x="11032585" y="944704"/>
            <a:ext cx="10789062" cy="841447"/>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dirty="0">
                <a:solidFill>
                  <a:schemeClr val="bg1"/>
                </a:solidFill>
              </a:rPr>
              <a:t>Lesson 1.2 </a:t>
            </a:r>
          </a:p>
          <a:p>
            <a:pPr marL="12700" marR="5080">
              <a:lnSpc>
                <a:spcPct val="121900"/>
              </a:lnSpc>
              <a:spcBef>
                <a:spcPts val="95"/>
              </a:spcBef>
            </a:pPr>
            <a:endParaRPr lang="en-US" sz="6000" b="1" kern="0" dirty="0">
              <a:solidFill>
                <a:schemeClr val="bg1"/>
              </a:solidFill>
            </a:endParaRPr>
          </a:p>
        </p:txBody>
      </p:sp>
    </p:spTree>
    <p:extLst>
      <p:ext uri="{BB962C8B-B14F-4D97-AF65-F5344CB8AC3E}">
        <p14:creationId xmlns:p14="http://schemas.microsoft.com/office/powerpoint/2010/main" val="3143163255"/>
      </p:ext>
    </p:extLst>
  </p:cSld>
  <p:clrMapOvr>
    <a:masterClrMapping/>
  </p:clrMapOvr>
</p:sld>
</file>

<file path=ppt/theme/theme1.xml><?xml version="1.0" encoding="utf-8"?>
<a:theme xmlns:a="http://schemas.openxmlformats.org/drawingml/2006/main" name="UArizona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4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rizona Professional" id="{00029ADC-C40C-E840-8C76-A830D4725332}" vid="{14B34F41-2AD1-0A45-8635-3C8C8776F7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5cddd84-9009-4611-b816-377d489ab1d4" xsi:nil="true"/>
    <lcf76f155ced4ddcb4097134ff3c332f xmlns="26ede100-5152-44e7-a4c8-19ec410de5d4">
      <Terms xmlns="http://schemas.microsoft.com/office/infopath/2007/PartnerControls"/>
    </lcf76f155ced4ddcb4097134ff3c332f>
    <Notes xmlns="26ede100-5152-44e7-a4c8-19ec410de5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26EE4F8223914690D4FDB64371332D" ma:contentTypeVersion="16" ma:contentTypeDescription="Create a new document." ma:contentTypeScope="" ma:versionID="f6e04795325ec8f3d0f3ef1f3b53d659">
  <xsd:schema xmlns:xsd="http://www.w3.org/2001/XMLSchema" xmlns:xs="http://www.w3.org/2001/XMLSchema" xmlns:p="http://schemas.microsoft.com/office/2006/metadata/properties" xmlns:ns2="26ede100-5152-44e7-a4c8-19ec410de5d4" xmlns:ns3="45cddd84-9009-4611-b816-377d489ab1d4" targetNamespace="http://schemas.microsoft.com/office/2006/metadata/properties" ma:root="true" ma:fieldsID="052f0f1590440919604400f18fc976c8" ns2:_="" ns3:_="">
    <xsd:import namespace="26ede100-5152-44e7-a4c8-19ec410de5d4"/>
    <xsd:import namespace="45cddd84-9009-4611-b816-377d489ab1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de100-5152-44e7-a4c8-19ec410de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cddd84-9009-4611-b816-377d489ab1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c9ce89-28d4-4878-b2d4-aee4a0cad05f}" ma:internalName="TaxCatchAll" ma:showField="CatchAllData" ma:web="45cddd84-9009-4611-b816-377d489ab1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BF862B-FA02-4CCA-8B74-D3AD61DC0810}">
  <ds:schemaRefs>
    <ds:schemaRef ds:uri="26ede100-5152-44e7-a4c8-19ec410de5d4"/>
    <ds:schemaRef ds:uri="45cddd84-9009-4611-b816-377d489ab1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8877E1-E3B1-47A6-812C-3CD5F8BF430C}">
  <ds:schemaRefs>
    <ds:schemaRef ds:uri="26ede100-5152-44e7-a4c8-19ec410de5d4"/>
    <ds:schemaRef ds:uri="45cddd84-9009-4611-b816-377d489ab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657059-A08C-42E7-9922-8D76174F1D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UArizona Professional</Template>
  <TotalTime>19958</TotalTime>
  <Words>6231</Words>
  <Application>Microsoft Office PowerPoint</Application>
  <PresentationFormat>Custom</PresentationFormat>
  <Paragraphs>522</Paragraphs>
  <Slides>9</Slides>
  <Notes>9</Notes>
  <HiddenSlides>0</HiddenSlides>
  <MMClips>4</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UArizona Professional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Meeting</dc:title>
  <dc:creator>Christiansen, Jordan - (christiansenj)</dc:creator>
  <cp:lastModifiedBy>Kay, Kirstyn - (kkay)</cp:lastModifiedBy>
  <cp:revision>7</cp:revision>
  <dcterms:created xsi:type="dcterms:W3CDTF">2021-02-11T20:10:20Z</dcterms:created>
  <dcterms:modified xsi:type="dcterms:W3CDTF">2025-01-24T17:45:17Z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0x0101008026EE4F8223914690D4FDB64371332D</vt:lpwstr>
  </property>
  <property fmtid="{D5CDD505-2E9C-101B-9397-08002B2CF9AE}" pid="3" name="MediaServiceImageTags">
    <vt:lpwstr/>
  </property>
</Properties>
</file>