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0" r:id="rId4"/>
  </p:sldMasterIdLst>
  <p:notesMasterIdLst>
    <p:notesMasterId r:id="rId21"/>
  </p:notesMasterIdLst>
  <p:sldIdLst>
    <p:sldId id="415" r:id="rId5"/>
    <p:sldId id="292" r:id="rId6"/>
    <p:sldId id="379" r:id="rId7"/>
    <p:sldId id="385" r:id="rId8"/>
    <p:sldId id="380" r:id="rId9"/>
    <p:sldId id="386" r:id="rId10"/>
    <p:sldId id="381" r:id="rId11"/>
    <p:sldId id="383" r:id="rId12"/>
    <p:sldId id="388" r:id="rId13"/>
    <p:sldId id="389" r:id="rId14"/>
    <p:sldId id="371" r:id="rId15"/>
    <p:sldId id="377" r:id="rId16"/>
    <p:sldId id="414" r:id="rId17"/>
    <p:sldId id="390" r:id="rId18"/>
    <p:sldId id="391" r:id="rId19"/>
    <p:sldId id="282" r:id="rId20"/>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4F9EE06-0E7B-4440-BFC5-795C4F2FBB42}">
          <p14:sldIdLst>
            <p14:sldId id="415"/>
            <p14:sldId id="292"/>
          </p14:sldIdLst>
        </p14:section>
        <p14:section name="Post-Festival Lessons" id="{ABFE4625-FCD8-453B-A370-0879A2364512}">
          <p14:sldIdLst>
            <p14:sldId id="379"/>
            <p14:sldId id="385"/>
            <p14:sldId id="380"/>
            <p14:sldId id="386"/>
            <p14:sldId id="381"/>
            <p14:sldId id="383"/>
            <p14:sldId id="388"/>
            <p14:sldId id="389"/>
            <p14:sldId id="371"/>
            <p14:sldId id="377"/>
            <p14:sldId id="414"/>
            <p14:sldId id="390"/>
            <p14:sldId id="391"/>
            <p14:sldId id="282"/>
          </p14:sldIdLst>
        </p14:section>
      </p14:sectionLst>
    </p:ext>
    <p:ext uri="{EFAFB233-063F-42B5-8137-9DF3F51BA10A}">
      <p15:sldGuideLst xmlns:p15="http://schemas.microsoft.com/office/powerpoint/2012/main">
        <p15:guide id="1" orient="horz" pos="2880">
          <p15:clr>
            <a:srgbClr val="A4A3A4"/>
          </p15:clr>
        </p15:guide>
        <p15:guide id="2" pos="57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889F3D-DC74-AB60-C8DB-E4DAD803BCB2}" name="Kay, Kirstyn - (kkay)" initials="KK" userId="S::kkay@arizona.edu::cf06a8de-b5cf-49de-8eb5-a0fc818426b9" providerId="AD"/>
  <p188:author id="{384A8B85-B08A-124F-19FF-F424C882A166}" name="Christiansen, Jordan - (christiansenj)" initials="JC" userId="S::christiansenj@arizona.edu::e1bd19ef-5c29-484c-a2fc-ae1fd8e2be1b" providerId="AD"/>
  <p188:author id="{AE4FAC94-AD11-2D13-D1D6-82E0F215574B}" name="L'Heureux, Rachael Alice Helen - (raking1)" initials="RL" userId="S::raking1@arizona.edu::b00abea8-b60a-47b5-8424-98a0df750c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2776"/>
    <a:srgbClr val="0C234B"/>
    <a:srgbClr val="336699"/>
    <a:srgbClr val="003399"/>
    <a:srgbClr val="0000FF"/>
    <a:srgbClr val="AB0520"/>
    <a:srgbClr val="006699"/>
    <a:srgbClr val="3366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D6E42E-C8B5-420B-BB61-56247AA6A6AA}" v="1" dt="2024-09-03T22:08:38.09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438" autoAdjust="0"/>
  </p:normalViewPr>
  <p:slideViewPr>
    <p:cSldViewPr snapToGrid="0">
      <p:cViewPr varScale="1">
        <p:scale>
          <a:sx n="39" d="100"/>
          <a:sy n="39" d="100"/>
        </p:scale>
        <p:origin x="708" y="60"/>
      </p:cViewPr>
      <p:guideLst>
        <p:guide orient="horz" pos="288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y, Kirstyn - (kkay)" userId="cf06a8de-b5cf-49de-8eb5-a0fc818426b9" providerId="ADAL" clId="{4FD6E42E-C8B5-420B-BB61-56247AA6A6AA}"/>
    <pc:docChg chg="addSld delSld modSld sldOrd delSection modSection">
      <pc:chgData name="Kay, Kirstyn - (kkay)" userId="cf06a8de-b5cf-49de-8eb5-a0fc818426b9" providerId="ADAL" clId="{4FD6E42E-C8B5-420B-BB61-56247AA6A6AA}" dt="2024-09-03T22:11:24.384" v="16" actId="47"/>
      <pc:docMkLst>
        <pc:docMk/>
      </pc:docMkLst>
      <pc:sldChg chg="del">
        <pc:chgData name="Kay, Kirstyn - (kkay)" userId="cf06a8de-b5cf-49de-8eb5-a0fc818426b9" providerId="ADAL" clId="{4FD6E42E-C8B5-420B-BB61-56247AA6A6AA}" dt="2024-09-03T22:08:51.581" v="5" actId="47"/>
        <pc:sldMkLst>
          <pc:docMk/>
          <pc:sldMk cId="949456724" sldId="259"/>
        </pc:sldMkLst>
      </pc:sldChg>
      <pc:sldChg chg="del">
        <pc:chgData name="Kay, Kirstyn - (kkay)" userId="cf06a8de-b5cf-49de-8eb5-a0fc818426b9" providerId="ADAL" clId="{4FD6E42E-C8B5-420B-BB61-56247AA6A6AA}" dt="2024-09-03T22:08:50.391" v="4" actId="47"/>
        <pc:sldMkLst>
          <pc:docMk/>
          <pc:sldMk cId="0" sldId="260"/>
        </pc:sldMkLst>
      </pc:sldChg>
      <pc:sldChg chg="del">
        <pc:chgData name="Kay, Kirstyn - (kkay)" userId="cf06a8de-b5cf-49de-8eb5-a0fc818426b9" providerId="ADAL" clId="{4FD6E42E-C8B5-420B-BB61-56247AA6A6AA}" dt="2024-09-03T22:09:33.672" v="11" actId="47"/>
        <pc:sldMkLst>
          <pc:docMk/>
          <pc:sldMk cId="0" sldId="263"/>
        </pc:sldMkLst>
      </pc:sldChg>
      <pc:sldChg chg="del">
        <pc:chgData name="Kay, Kirstyn - (kkay)" userId="cf06a8de-b5cf-49de-8eb5-a0fc818426b9" providerId="ADAL" clId="{4FD6E42E-C8B5-420B-BB61-56247AA6A6AA}" dt="2024-09-03T22:11:24.384" v="16" actId="47"/>
        <pc:sldMkLst>
          <pc:docMk/>
          <pc:sldMk cId="0" sldId="268"/>
        </pc:sldMkLst>
      </pc:sldChg>
      <pc:sldChg chg="del">
        <pc:chgData name="Kay, Kirstyn - (kkay)" userId="cf06a8de-b5cf-49de-8eb5-a0fc818426b9" providerId="ADAL" clId="{4FD6E42E-C8B5-420B-BB61-56247AA6A6AA}" dt="2024-09-03T22:08:49.070" v="3" actId="47"/>
        <pc:sldMkLst>
          <pc:docMk/>
          <pc:sldMk cId="2707235073" sldId="272"/>
        </pc:sldMkLst>
      </pc:sldChg>
      <pc:sldChg chg="del">
        <pc:chgData name="Kay, Kirstyn - (kkay)" userId="cf06a8de-b5cf-49de-8eb5-a0fc818426b9" providerId="ADAL" clId="{4FD6E42E-C8B5-420B-BB61-56247AA6A6AA}" dt="2024-09-03T22:10:21.779" v="12" actId="47"/>
        <pc:sldMkLst>
          <pc:docMk/>
          <pc:sldMk cId="2674060367" sldId="273"/>
        </pc:sldMkLst>
      </pc:sldChg>
      <pc:sldChg chg="del">
        <pc:chgData name="Kay, Kirstyn - (kkay)" userId="cf06a8de-b5cf-49de-8eb5-a0fc818426b9" providerId="ADAL" clId="{4FD6E42E-C8B5-420B-BB61-56247AA6A6AA}" dt="2024-09-03T22:08:46.126" v="2" actId="47"/>
        <pc:sldMkLst>
          <pc:docMk/>
          <pc:sldMk cId="504640668" sldId="280"/>
        </pc:sldMkLst>
      </pc:sldChg>
      <pc:sldChg chg="del">
        <pc:chgData name="Kay, Kirstyn - (kkay)" userId="cf06a8de-b5cf-49de-8eb5-a0fc818426b9" providerId="ADAL" clId="{4FD6E42E-C8B5-420B-BB61-56247AA6A6AA}" dt="2024-09-03T22:08:53.074" v="6" actId="47"/>
        <pc:sldMkLst>
          <pc:docMk/>
          <pc:sldMk cId="1779734175" sldId="281"/>
        </pc:sldMkLst>
      </pc:sldChg>
      <pc:sldChg chg="ord">
        <pc:chgData name="Kay, Kirstyn - (kkay)" userId="cf06a8de-b5cf-49de-8eb5-a0fc818426b9" providerId="ADAL" clId="{4FD6E42E-C8B5-420B-BB61-56247AA6A6AA}" dt="2024-09-03T22:09:13.112" v="8"/>
        <pc:sldMkLst>
          <pc:docMk/>
          <pc:sldMk cId="936810700" sldId="282"/>
        </pc:sldMkLst>
      </pc:sldChg>
      <pc:sldChg chg="del">
        <pc:chgData name="Kay, Kirstyn - (kkay)" userId="cf06a8de-b5cf-49de-8eb5-a0fc818426b9" providerId="ADAL" clId="{4FD6E42E-C8B5-420B-BB61-56247AA6A6AA}" dt="2024-09-03T22:09:30.504" v="9" actId="47"/>
        <pc:sldMkLst>
          <pc:docMk/>
          <pc:sldMk cId="2069432487" sldId="283"/>
        </pc:sldMkLst>
      </pc:sldChg>
      <pc:sldChg chg="del">
        <pc:chgData name="Kay, Kirstyn - (kkay)" userId="cf06a8de-b5cf-49de-8eb5-a0fc818426b9" providerId="ADAL" clId="{4FD6E42E-C8B5-420B-BB61-56247AA6A6AA}" dt="2024-09-03T22:09:31.649" v="10" actId="47"/>
        <pc:sldMkLst>
          <pc:docMk/>
          <pc:sldMk cId="2516200175" sldId="287"/>
        </pc:sldMkLst>
      </pc:sldChg>
      <pc:sldChg chg="del">
        <pc:chgData name="Kay, Kirstyn - (kkay)" userId="cf06a8de-b5cf-49de-8eb5-a0fc818426b9" providerId="ADAL" clId="{4FD6E42E-C8B5-420B-BB61-56247AA6A6AA}" dt="2024-09-03T22:10:21.779" v="12" actId="47"/>
        <pc:sldMkLst>
          <pc:docMk/>
          <pc:sldMk cId="439638300" sldId="288"/>
        </pc:sldMkLst>
      </pc:sldChg>
      <pc:sldChg chg="del">
        <pc:chgData name="Kay, Kirstyn - (kkay)" userId="cf06a8de-b5cf-49de-8eb5-a0fc818426b9" providerId="ADAL" clId="{4FD6E42E-C8B5-420B-BB61-56247AA6A6AA}" dt="2024-09-03T22:10:21.779" v="12" actId="47"/>
        <pc:sldMkLst>
          <pc:docMk/>
          <pc:sldMk cId="2993151871" sldId="289"/>
        </pc:sldMkLst>
      </pc:sldChg>
      <pc:sldChg chg="del">
        <pc:chgData name="Kay, Kirstyn - (kkay)" userId="cf06a8de-b5cf-49de-8eb5-a0fc818426b9" providerId="ADAL" clId="{4FD6E42E-C8B5-420B-BB61-56247AA6A6AA}" dt="2024-09-03T22:10:21.779" v="12" actId="47"/>
        <pc:sldMkLst>
          <pc:docMk/>
          <pc:sldMk cId="3782121724" sldId="290"/>
        </pc:sldMkLst>
      </pc:sldChg>
      <pc:sldChg chg="del">
        <pc:chgData name="Kay, Kirstyn - (kkay)" userId="cf06a8de-b5cf-49de-8eb5-a0fc818426b9" providerId="ADAL" clId="{4FD6E42E-C8B5-420B-BB61-56247AA6A6AA}" dt="2024-09-03T22:10:21.779" v="12" actId="47"/>
        <pc:sldMkLst>
          <pc:docMk/>
          <pc:sldMk cId="2639941501" sldId="291"/>
        </pc:sldMkLst>
      </pc:sldChg>
      <pc:sldChg chg="del">
        <pc:chgData name="Kay, Kirstyn - (kkay)" userId="cf06a8de-b5cf-49de-8eb5-a0fc818426b9" providerId="ADAL" clId="{4FD6E42E-C8B5-420B-BB61-56247AA6A6AA}" dt="2024-09-03T22:10:21.779" v="12" actId="47"/>
        <pc:sldMkLst>
          <pc:docMk/>
          <pc:sldMk cId="2067346042" sldId="293"/>
        </pc:sldMkLst>
      </pc:sldChg>
      <pc:sldChg chg="del">
        <pc:chgData name="Kay, Kirstyn - (kkay)" userId="cf06a8de-b5cf-49de-8eb5-a0fc818426b9" providerId="ADAL" clId="{4FD6E42E-C8B5-420B-BB61-56247AA6A6AA}" dt="2024-09-03T22:10:21.779" v="12" actId="47"/>
        <pc:sldMkLst>
          <pc:docMk/>
          <pc:sldMk cId="1838220087" sldId="294"/>
        </pc:sldMkLst>
      </pc:sldChg>
      <pc:sldChg chg="del">
        <pc:chgData name="Kay, Kirstyn - (kkay)" userId="cf06a8de-b5cf-49de-8eb5-a0fc818426b9" providerId="ADAL" clId="{4FD6E42E-C8B5-420B-BB61-56247AA6A6AA}" dt="2024-09-03T22:10:21.779" v="12" actId="47"/>
        <pc:sldMkLst>
          <pc:docMk/>
          <pc:sldMk cId="3732898269" sldId="295"/>
        </pc:sldMkLst>
      </pc:sldChg>
      <pc:sldChg chg="del">
        <pc:chgData name="Kay, Kirstyn - (kkay)" userId="cf06a8de-b5cf-49de-8eb5-a0fc818426b9" providerId="ADAL" clId="{4FD6E42E-C8B5-420B-BB61-56247AA6A6AA}" dt="2024-09-03T22:10:21.779" v="12" actId="47"/>
        <pc:sldMkLst>
          <pc:docMk/>
          <pc:sldMk cId="3585658215" sldId="296"/>
        </pc:sldMkLst>
      </pc:sldChg>
      <pc:sldChg chg="del">
        <pc:chgData name="Kay, Kirstyn - (kkay)" userId="cf06a8de-b5cf-49de-8eb5-a0fc818426b9" providerId="ADAL" clId="{4FD6E42E-C8B5-420B-BB61-56247AA6A6AA}" dt="2024-09-03T22:10:21.779" v="12" actId="47"/>
        <pc:sldMkLst>
          <pc:docMk/>
          <pc:sldMk cId="2469087622" sldId="297"/>
        </pc:sldMkLst>
      </pc:sldChg>
      <pc:sldChg chg="del">
        <pc:chgData name="Kay, Kirstyn - (kkay)" userId="cf06a8de-b5cf-49de-8eb5-a0fc818426b9" providerId="ADAL" clId="{4FD6E42E-C8B5-420B-BB61-56247AA6A6AA}" dt="2024-09-03T22:10:21.779" v="12" actId="47"/>
        <pc:sldMkLst>
          <pc:docMk/>
          <pc:sldMk cId="551850093" sldId="298"/>
        </pc:sldMkLst>
      </pc:sldChg>
      <pc:sldChg chg="del">
        <pc:chgData name="Kay, Kirstyn - (kkay)" userId="cf06a8de-b5cf-49de-8eb5-a0fc818426b9" providerId="ADAL" clId="{4FD6E42E-C8B5-420B-BB61-56247AA6A6AA}" dt="2024-09-03T22:10:21.779" v="12" actId="47"/>
        <pc:sldMkLst>
          <pc:docMk/>
          <pc:sldMk cId="2224958333" sldId="299"/>
        </pc:sldMkLst>
      </pc:sldChg>
      <pc:sldChg chg="del">
        <pc:chgData name="Kay, Kirstyn - (kkay)" userId="cf06a8de-b5cf-49de-8eb5-a0fc818426b9" providerId="ADAL" clId="{4FD6E42E-C8B5-420B-BB61-56247AA6A6AA}" dt="2024-09-03T22:10:21.779" v="12" actId="47"/>
        <pc:sldMkLst>
          <pc:docMk/>
          <pc:sldMk cId="3333051655" sldId="300"/>
        </pc:sldMkLst>
      </pc:sldChg>
      <pc:sldChg chg="del">
        <pc:chgData name="Kay, Kirstyn - (kkay)" userId="cf06a8de-b5cf-49de-8eb5-a0fc818426b9" providerId="ADAL" clId="{4FD6E42E-C8B5-420B-BB61-56247AA6A6AA}" dt="2024-09-03T22:10:21.779" v="12" actId="47"/>
        <pc:sldMkLst>
          <pc:docMk/>
          <pc:sldMk cId="1713941214" sldId="302"/>
        </pc:sldMkLst>
      </pc:sldChg>
      <pc:sldChg chg="del">
        <pc:chgData name="Kay, Kirstyn - (kkay)" userId="cf06a8de-b5cf-49de-8eb5-a0fc818426b9" providerId="ADAL" clId="{4FD6E42E-C8B5-420B-BB61-56247AA6A6AA}" dt="2024-09-03T22:10:21.779" v="12" actId="47"/>
        <pc:sldMkLst>
          <pc:docMk/>
          <pc:sldMk cId="1288382546" sldId="303"/>
        </pc:sldMkLst>
      </pc:sldChg>
      <pc:sldChg chg="del">
        <pc:chgData name="Kay, Kirstyn - (kkay)" userId="cf06a8de-b5cf-49de-8eb5-a0fc818426b9" providerId="ADAL" clId="{4FD6E42E-C8B5-420B-BB61-56247AA6A6AA}" dt="2024-09-03T22:10:21.779" v="12" actId="47"/>
        <pc:sldMkLst>
          <pc:docMk/>
          <pc:sldMk cId="100723728" sldId="304"/>
        </pc:sldMkLst>
      </pc:sldChg>
      <pc:sldChg chg="del">
        <pc:chgData name="Kay, Kirstyn - (kkay)" userId="cf06a8de-b5cf-49de-8eb5-a0fc818426b9" providerId="ADAL" clId="{4FD6E42E-C8B5-420B-BB61-56247AA6A6AA}" dt="2024-09-03T22:10:21.779" v="12" actId="47"/>
        <pc:sldMkLst>
          <pc:docMk/>
          <pc:sldMk cId="3351628678" sldId="305"/>
        </pc:sldMkLst>
      </pc:sldChg>
      <pc:sldChg chg="del">
        <pc:chgData name="Kay, Kirstyn - (kkay)" userId="cf06a8de-b5cf-49de-8eb5-a0fc818426b9" providerId="ADAL" clId="{4FD6E42E-C8B5-420B-BB61-56247AA6A6AA}" dt="2024-09-03T22:10:21.779" v="12" actId="47"/>
        <pc:sldMkLst>
          <pc:docMk/>
          <pc:sldMk cId="4259710432" sldId="306"/>
        </pc:sldMkLst>
      </pc:sldChg>
      <pc:sldChg chg="del">
        <pc:chgData name="Kay, Kirstyn - (kkay)" userId="cf06a8de-b5cf-49de-8eb5-a0fc818426b9" providerId="ADAL" clId="{4FD6E42E-C8B5-420B-BB61-56247AA6A6AA}" dt="2024-09-03T22:10:21.779" v="12" actId="47"/>
        <pc:sldMkLst>
          <pc:docMk/>
          <pc:sldMk cId="1880054737" sldId="307"/>
        </pc:sldMkLst>
      </pc:sldChg>
      <pc:sldChg chg="del">
        <pc:chgData name="Kay, Kirstyn - (kkay)" userId="cf06a8de-b5cf-49de-8eb5-a0fc818426b9" providerId="ADAL" clId="{4FD6E42E-C8B5-420B-BB61-56247AA6A6AA}" dt="2024-09-03T22:10:21.779" v="12" actId="47"/>
        <pc:sldMkLst>
          <pc:docMk/>
          <pc:sldMk cId="1744511075" sldId="308"/>
        </pc:sldMkLst>
      </pc:sldChg>
      <pc:sldChg chg="del">
        <pc:chgData name="Kay, Kirstyn - (kkay)" userId="cf06a8de-b5cf-49de-8eb5-a0fc818426b9" providerId="ADAL" clId="{4FD6E42E-C8B5-420B-BB61-56247AA6A6AA}" dt="2024-09-03T22:10:21.779" v="12" actId="47"/>
        <pc:sldMkLst>
          <pc:docMk/>
          <pc:sldMk cId="1018192207" sldId="310"/>
        </pc:sldMkLst>
      </pc:sldChg>
      <pc:sldChg chg="del">
        <pc:chgData name="Kay, Kirstyn - (kkay)" userId="cf06a8de-b5cf-49de-8eb5-a0fc818426b9" providerId="ADAL" clId="{4FD6E42E-C8B5-420B-BB61-56247AA6A6AA}" dt="2024-09-03T22:10:21.779" v="12" actId="47"/>
        <pc:sldMkLst>
          <pc:docMk/>
          <pc:sldMk cId="1978092275" sldId="311"/>
        </pc:sldMkLst>
      </pc:sldChg>
      <pc:sldChg chg="del">
        <pc:chgData name="Kay, Kirstyn - (kkay)" userId="cf06a8de-b5cf-49de-8eb5-a0fc818426b9" providerId="ADAL" clId="{4FD6E42E-C8B5-420B-BB61-56247AA6A6AA}" dt="2024-09-03T22:10:21.779" v="12" actId="47"/>
        <pc:sldMkLst>
          <pc:docMk/>
          <pc:sldMk cId="328063374" sldId="312"/>
        </pc:sldMkLst>
      </pc:sldChg>
      <pc:sldChg chg="del">
        <pc:chgData name="Kay, Kirstyn - (kkay)" userId="cf06a8de-b5cf-49de-8eb5-a0fc818426b9" providerId="ADAL" clId="{4FD6E42E-C8B5-420B-BB61-56247AA6A6AA}" dt="2024-09-03T22:10:21.779" v="12" actId="47"/>
        <pc:sldMkLst>
          <pc:docMk/>
          <pc:sldMk cId="701414390" sldId="313"/>
        </pc:sldMkLst>
      </pc:sldChg>
      <pc:sldChg chg="del">
        <pc:chgData name="Kay, Kirstyn - (kkay)" userId="cf06a8de-b5cf-49de-8eb5-a0fc818426b9" providerId="ADAL" clId="{4FD6E42E-C8B5-420B-BB61-56247AA6A6AA}" dt="2024-09-03T22:10:21.779" v="12" actId="47"/>
        <pc:sldMkLst>
          <pc:docMk/>
          <pc:sldMk cId="301643123" sldId="315"/>
        </pc:sldMkLst>
      </pc:sldChg>
      <pc:sldChg chg="del">
        <pc:chgData name="Kay, Kirstyn - (kkay)" userId="cf06a8de-b5cf-49de-8eb5-a0fc818426b9" providerId="ADAL" clId="{4FD6E42E-C8B5-420B-BB61-56247AA6A6AA}" dt="2024-09-03T22:10:21.779" v="12" actId="47"/>
        <pc:sldMkLst>
          <pc:docMk/>
          <pc:sldMk cId="3175075046" sldId="316"/>
        </pc:sldMkLst>
      </pc:sldChg>
      <pc:sldChg chg="del">
        <pc:chgData name="Kay, Kirstyn - (kkay)" userId="cf06a8de-b5cf-49de-8eb5-a0fc818426b9" providerId="ADAL" clId="{4FD6E42E-C8B5-420B-BB61-56247AA6A6AA}" dt="2024-09-03T22:10:21.779" v="12" actId="47"/>
        <pc:sldMkLst>
          <pc:docMk/>
          <pc:sldMk cId="992975120" sldId="317"/>
        </pc:sldMkLst>
      </pc:sldChg>
      <pc:sldChg chg="del">
        <pc:chgData name="Kay, Kirstyn - (kkay)" userId="cf06a8de-b5cf-49de-8eb5-a0fc818426b9" providerId="ADAL" clId="{4FD6E42E-C8B5-420B-BB61-56247AA6A6AA}" dt="2024-09-03T22:10:21.779" v="12" actId="47"/>
        <pc:sldMkLst>
          <pc:docMk/>
          <pc:sldMk cId="1102565684" sldId="318"/>
        </pc:sldMkLst>
      </pc:sldChg>
      <pc:sldChg chg="del">
        <pc:chgData name="Kay, Kirstyn - (kkay)" userId="cf06a8de-b5cf-49de-8eb5-a0fc818426b9" providerId="ADAL" clId="{4FD6E42E-C8B5-420B-BB61-56247AA6A6AA}" dt="2024-09-03T22:10:21.779" v="12" actId="47"/>
        <pc:sldMkLst>
          <pc:docMk/>
          <pc:sldMk cId="3143163255" sldId="319"/>
        </pc:sldMkLst>
      </pc:sldChg>
      <pc:sldChg chg="del">
        <pc:chgData name="Kay, Kirstyn - (kkay)" userId="cf06a8de-b5cf-49de-8eb5-a0fc818426b9" providerId="ADAL" clId="{4FD6E42E-C8B5-420B-BB61-56247AA6A6AA}" dt="2024-09-03T22:10:21.779" v="12" actId="47"/>
        <pc:sldMkLst>
          <pc:docMk/>
          <pc:sldMk cId="1298017103" sldId="320"/>
        </pc:sldMkLst>
      </pc:sldChg>
      <pc:sldChg chg="del">
        <pc:chgData name="Kay, Kirstyn - (kkay)" userId="cf06a8de-b5cf-49de-8eb5-a0fc818426b9" providerId="ADAL" clId="{4FD6E42E-C8B5-420B-BB61-56247AA6A6AA}" dt="2024-09-03T22:10:21.779" v="12" actId="47"/>
        <pc:sldMkLst>
          <pc:docMk/>
          <pc:sldMk cId="1721818204" sldId="321"/>
        </pc:sldMkLst>
      </pc:sldChg>
      <pc:sldChg chg="del">
        <pc:chgData name="Kay, Kirstyn - (kkay)" userId="cf06a8de-b5cf-49de-8eb5-a0fc818426b9" providerId="ADAL" clId="{4FD6E42E-C8B5-420B-BB61-56247AA6A6AA}" dt="2024-09-03T22:10:21.779" v="12" actId="47"/>
        <pc:sldMkLst>
          <pc:docMk/>
          <pc:sldMk cId="1564703218" sldId="322"/>
        </pc:sldMkLst>
      </pc:sldChg>
      <pc:sldChg chg="del">
        <pc:chgData name="Kay, Kirstyn - (kkay)" userId="cf06a8de-b5cf-49de-8eb5-a0fc818426b9" providerId="ADAL" clId="{4FD6E42E-C8B5-420B-BB61-56247AA6A6AA}" dt="2024-09-03T22:10:21.779" v="12" actId="47"/>
        <pc:sldMkLst>
          <pc:docMk/>
          <pc:sldMk cId="1671311069" sldId="323"/>
        </pc:sldMkLst>
      </pc:sldChg>
      <pc:sldChg chg="del">
        <pc:chgData name="Kay, Kirstyn - (kkay)" userId="cf06a8de-b5cf-49de-8eb5-a0fc818426b9" providerId="ADAL" clId="{4FD6E42E-C8B5-420B-BB61-56247AA6A6AA}" dt="2024-09-03T22:10:21.779" v="12" actId="47"/>
        <pc:sldMkLst>
          <pc:docMk/>
          <pc:sldMk cId="3092748163" sldId="324"/>
        </pc:sldMkLst>
      </pc:sldChg>
      <pc:sldChg chg="del">
        <pc:chgData name="Kay, Kirstyn - (kkay)" userId="cf06a8de-b5cf-49de-8eb5-a0fc818426b9" providerId="ADAL" clId="{4FD6E42E-C8B5-420B-BB61-56247AA6A6AA}" dt="2024-09-03T22:10:21.779" v="12" actId="47"/>
        <pc:sldMkLst>
          <pc:docMk/>
          <pc:sldMk cId="1157750895" sldId="325"/>
        </pc:sldMkLst>
      </pc:sldChg>
      <pc:sldChg chg="del">
        <pc:chgData name="Kay, Kirstyn - (kkay)" userId="cf06a8de-b5cf-49de-8eb5-a0fc818426b9" providerId="ADAL" clId="{4FD6E42E-C8B5-420B-BB61-56247AA6A6AA}" dt="2024-09-03T22:10:21.779" v="12" actId="47"/>
        <pc:sldMkLst>
          <pc:docMk/>
          <pc:sldMk cId="1362969932" sldId="327"/>
        </pc:sldMkLst>
      </pc:sldChg>
      <pc:sldChg chg="del">
        <pc:chgData name="Kay, Kirstyn - (kkay)" userId="cf06a8de-b5cf-49de-8eb5-a0fc818426b9" providerId="ADAL" clId="{4FD6E42E-C8B5-420B-BB61-56247AA6A6AA}" dt="2024-09-03T22:10:21.779" v="12" actId="47"/>
        <pc:sldMkLst>
          <pc:docMk/>
          <pc:sldMk cId="1953556845" sldId="328"/>
        </pc:sldMkLst>
      </pc:sldChg>
      <pc:sldChg chg="del">
        <pc:chgData name="Kay, Kirstyn - (kkay)" userId="cf06a8de-b5cf-49de-8eb5-a0fc818426b9" providerId="ADAL" clId="{4FD6E42E-C8B5-420B-BB61-56247AA6A6AA}" dt="2024-09-03T22:10:21.779" v="12" actId="47"/>
        <pc:sldMkLst>
          <pc:docMk/>
          <pc:sldMk cId="679961836" sldId="329"/>
        </pc:sldMkLst>
      </pc:sldChg>
      <pc:sldChg chg="del">
        <pc:chgData name="Kay, Kirstyn - (kkay)" userId="cf06a8de-b5cf-49de-8eb5-a0fc818426b9" providerId="ADAL" clId="{4FD6E42E-C8B5-420B-BB61-56247AA6A6AA}" dt="2024-09-03T22:10:21.779" v="12" actId="47"/>
        <pc:sldMkLst>
          <pc:docMk/>
          <pc:sldMk cId="4177153266" sldId="330"/>
        </pc:sldMkLst>
      </pc:sldChg>
      <pc:sldChg chg="del">
        <pc:chgData name="Kay, Kirstyn - (kkay)" userId="cf06a8de-b5cf-49de-8eb5-a0fc818426b9" providerId="ADAL" clId="{4FD6E42E-C8B5-420B-BB61-56247AA6A6AA}" dt="2024-09-03T22:10:21.779" v="12" actId="47"/>
        <pc:sldMkLst>
          <pc:docMk/>
          <pc:sldMk cId="1427385287" sldId="331"/>
        </pc:sldMkLst>
      </pc:sldChg>
      <pc:sldChg chg="del">
        <pc:chgData name="Kay, Kirstyn - (kkay)" userId="cf06a8de-b5cf-49de-8eb5-a0fc818426b9" providerId="ADAL" clId="{4FD6E42E-C8B5-420B-BB61-56247AA6A6AA}" dt="2024-09-03T22:10:21.779" v="12" actId="47"/>
        <pc:sldMkLst>
          <pc:docMk/>
          <pc:sldMk cId="1778179741" sldId="332"/>
        </pc:sldMkLst>
      </pc:sldChg>
      <pc:sldChg chg="del">
        <pc:chgData name="Kay, Kirstyn - (kkay)" userId="cf06a8de-b5cf-49de-8eb5-a0fc818426b9" providerId="ADAL" clId="{4FD6E42E-C8B5-420B-BB61-56247AA6A6AA}" dt="2024-09-03T22:10:21.779" v="12" actId="47"/>
        <pc:sldMkLst>
          <pc:docMk/>
          <pc:sldMk cId="3574895185" sldId="333"/>
        </pc:sldMkLst>
      </pc:sldChg>
      <pc:sldChg chg="del">
        <pc:chgData name="Kay, Kirstyn - (kkay)" userId="cf06a8de-b5cf-49de-8eb5-a0fc818426b9" providerId="ADAL" clId="{4FD6E42E-C8B5-420B-BB61-56247AA6A6AA}" dt="2024-09-03T22:10:21.779" v="12" actId="47"/>
        <pc:sldMkLst>
          <pc:docMk/>
          <pc:sldMk cId="1202353151" sldId="334"/>
        </pc:sldMkLst>
      </pc:sldChg>
      <pc:sldChg chg="del">
        <pc:chgData name="Kay, Kirstyn - (kkay)" userId="cf06a8de-b5cf-49de-8eb5-a0fc818426b9" providerId="ADAL" clId="{4FD6E42E-C8B5-420B-BB61-56247AA6A6AA}" dt="2024-09-03T22:10:21.779" v="12" actId="47"/>
        <pc:sldMkLst>
          <pc:docMk/>
          <pc:sldMk cId="2512874432" sldId="335"/>
        </pc:sldMkLst>
      </pc:sldChg>
      <pc:sldChg chg="del">
        <pc:chgData name="Kay, Kirstyn - (kkay)" userId="cf06a8de-b5cf-49de-8eb5-a0fc818426b9" providerId="ADAL" clId="{4FD6E42E-C8B5-420B-BB61-56247AA6A6AA}" dt="2024-09-03T22:10:21.779" v="12" actId="47"/>
        <pc:sldMkLst>
          <pc:docMk/>
          <pc:sldMk cId="7928512" sldId="336"/>
        </pc:sldMkLst>
      </pc:sldChg>
      <pc:sldChg chg="del">
        <pc:chgData name="Kay, Kirstyn - (kkay)" userId="cf06a8de-b5cf-49de-8eb5-a0fc818426b9" providerId="ADAL" clId="{4FD6E42E-C8B5-420B-BB61-56247AA6A6AA}" dt="2024-09-03T22:10:21.779" v="12" actId="47"/>
        <pc:sldMkLst>
          <pc:docMk/>
          <pc:sldMk cId="842519807" sldId="337"/>
        </pc:sldMkLst>
      </pc:sldChg>
      <pc:sldChg chg="del">
        <pc:chgData name="Kay, Kirstyn - (kkay)" userId="cf06a8de-b5cf-49de-8eb5-a0fc818426b9" providerId="ADAL" clId="{4FD6E42E-C8B5-420B-BB61-56247AA6A6AA}" dt="2024-09-03T22:10:21.779" v="12" actId="47"/>
        <pc:sldMkLst>
          <pc:docMk/>
          <pc:sldMk cId="2489387085" sldId="338"/>
        </pc:sldMkLst>
      </pc:sldChg>
      <pc:sldChg chg="del">
        <pc:chgData name="Kay, Kirstyn - (kkay)" userId="cf06a8de-b5cf-49de-8eb5-a0fc818426b9" providerId="ADAL" clId="{4FD6E42E-C8B5-420B-BB61-56247AA6A6AA}" dt="2024-09-03T22:10:21.779" v="12" actId="47"/>
        <pc:sldMkLst>
          <pc:docMk/>
          <pc:sldMk cId="677736390" sldId="339"/>
        </pc:sldMkLst>
      </pc:sldChg>
      <pc:sldChg chg="del">
        <pc:chgData name="Kay, Kirstyn - (kkay)" userId="cf06a8de-b5cf-49de-8eb5-a0fc818426b9" providerId="ADAL" clId="{4FD6E42E-C8B5-420B-BB61-56247AA6A6AA}" dt="2024-09-03T22:10:21.779" v="12" actId="47"/>
        <pc:sldMkLst>
          <pc:docMk/>
          <pc:sldMk cId="375892232" sldId="340"/>
        </pc:sldMkLst>
      </pc:sldChg>
      <pc:sldChg chg="del">
        <pc:chgData name="Kay, Kirstyn - (kkay)" userId="cf06a8de-b5cf-49de-8eb5-a0fc818426b9" providerId="ADAL" clId="{4FD6E42E-C8B5-420B-BB61-56247AA6A6AA}" dt="2024-09-03T22:10:21.779" v="12" actId="47"/>
        <pc:sldMkLst>
          <pc:docMk/>
          <pc:sldMk cId="256979247" sldId="341"/>
        </pc:sldMkLst>
      </pc:sldChg>
      <pc:sldChg chg="del">
        <pc:chgData name="Kay, Kirstyn - (kkay)" userId="cf06a8de-b5cf-49de-8eb5-a0fc818426b9" providerId="ADAL" clId="{4FD6E42E-C8B5-420B-BB61-56247AA6A6AA}" dt="2024-09-03T22:10:21.779" v="12" actId="47"/>
        <pc:sldMkLst>
          <pc:docMk/>
          <pc:sldMk cId="932567589" sldId="342"/>
        </pc:sldMkLst>
      </pc:sldChg>
      <pc:sldChg chg="del">
        <pc:chgData name="Kay, Kirstyn - (kkay)" userId="cf06a8de-b5cf-49de-8eb5-a0fc818426b9" providerId="ADAL" clId="{4FD6E42E-C8B5-420B-BB61-56247AA6A6AA}" dt="2024-09-03T22:10:21.779" v="12" actId="47"/>
        <pc:sldMkLst>
          <pc:docMk/>
          <pc:sldMk cId="2272979334" sldId="343"/>
        </pc:sldMkLst>
      </pc:sldChg>
      <pc:sldChg chg="del">
        <pc:chgData name="Kay, Kirstyn - (kkay)" userId="cf06a8de-b5cf-49de-8eb5-a0fc818426b9" providerId="ADAL" clId="{4FD6E42E-C8B5-420B-BB61-56247AA6A6AA}" dt="2024-09-03T22:10:21.779" v="12" actId="47"/>
        <pc:sldMkLst>
          <pc:docMk/>
          <pc:sldMk cId="1228999241" sldId="344"/>
        </pc:sldMkLst>
      </pc:sldChg>
      <pc:sldChg chg="del">
        <pc:chgData name="Kay, Kirstyn - (kkay)" userId="cf06a8de-b5cf-49de-8eb5-a0fc818426b9" providerId="ADAL" clId="{4FD6E42E-C8B5-420B-BB61-56247AA6A6AA}" dt="2024-09-03T22:10:21.779" v="12" actId="47"/>
        <pc:sldMkLst>
          <pc:docMk/>
          <pc:sldMk cId="1225107142" sldId="345"/>
        </pc:sldMkLst>
      </pc:sldChg>
      <pc:sldChg chg="del">
        <pc:chgData name="Kay, Kirstyn - (kkay)" userId="cf06a8de-b5cf-49de-8eb5-a0fc818426b9" providerId="ADAL" clId="{4FD6E42E-C8B5-420B-BB61-56247AA6A6AA}" dt="2024-09-03T22:10:21.779" v="12" actId="47"/>
        <pc:sldMkLst>
          <pc:docMk/>
          <pc:sldMk cId="1976375493" sldId="348"/>
        </pc:sldMkLst>
      </pc:sldChg>
      <pc:sldChg chg="del">
        <pc:chgData name="Kay, Kirstyn - (kkay)" userId="cf06a8de-b5cf-49de-8eb5-a0fc818426b9" providerId="ADAL" clId="{4FD6E42E-C8B5-420B-BB61-56247AA6A6AA}" dt="2024-09-03T22:10:37.340" v="14" actId="47"/>
        <pc:sldMkLst>
          <pc:docMk/>
          <pc:sldMk cId="2998740116" sldId="349"/>
        </pc:sldMkLst>
      </pc:sldChg>
      <pc:sldChg chg="del">
        <pc:chgData name="Kay, Kirstyn - (kkay)" userId="cf06a8de-b5cf-49de-8eb5-a0fc818426b9" providerId="ADAL" clId="{4FD6E42E-C8B5-420B-BB61-56247AA6A6AA}" dt="2024-09-03T22:10:37.340" v="14" actId="47"/>
        <pc:sldMkLst>
          <pc:docMk/>
          <pc:sldMk cId="4203166149" sldId="350"/>
        </pc:sldMkLst>
      </pc:sldChg>
      <pc:sldChg chg="del">
        <pc:chgData name="Kay, Kirstyn - (kkay)" userId="cf06a8de-b5cf-49de-8eb5-a0fc818426b9" providerId="ADAL" clId="{4FD6E42E-C8B5-420B-BB61-56247AA6A6AA}" dt="2024-09-03T22:10:37.340" v="14" actId="47"/>
        <pc:sldMkLst>
          <pc:docMk/>
          <pc:sldMk cId="3216306463" sldId="351"/>
        </pc:sldMkLst>
      </pc:sldChg>
      <pc:sldChg chg="del">
        <pc:chgData name="Kay, Kirstyn - (kkay)" userId="cf06a8de-b5cf-49de-8eb5-a0fc818426b9" providerId="ADAL" clId="{4FD6E42E-C8B5-420B-BB61-56247AA6A6AA}" dt="2024-09-03T22:10:37.340" v="14" actId="47"/>
        <pc:sldMkLst>
          <pc:docMk/>
          <pc:sldMk cId="4165942495" sldId="352"/>
        </pc:sldMkLst>
      </pc:sldChg>
      <pc:sldChg chg="del">
        <pc:chgData name="Kay, Kirstyn - (kkay)" userId="cf06a8de-b5cf-49de-8eb5-a0fc818426b9" providerId="ADAL" clId="{4FD6E42E-C8B5-420B-BB61-56247AA6A6AA}" dt="2024-09-03T22:10:37.340" v="14" actId="47"/>
        <pc:sldMkLst>
          <pc:docMk/>
          <pc:sldMk cId="1990848378" sldId="353"/>
        </pc:sldMkLst>
      </pc:sldChg>
      <pc:sldChg chg="del">
        <pc:chgData name="Kay, Kirstyn - (kkay)" userId="cf06a8de-b5cf-49de-8eb5-a0fc818426b9" providerId="ADAL" clId="{4FD6E42E-C8B5-420B-BB61-56247AA6A6AA}" dt="2024-09-03T22:10:37.340" v="14" actId="47"/>
        <pc:sldMkLst>
          <pc:docMk/>
          <pc:sldMk cId="220427470" sldId="354"/>
        </pc:sldMkLst>
      </pc:sldChg>
      <pc:sldChg chg="del">
        <pc:chgData name="Kay, Kirstyn - (kkay)" userId="cf06a8de-b5cf-49de-8eb5-a0fc818426b9" providerId="ADAL" clId="{4FD6E42E-C8B5-420B-BB61-56247AA6A6AA}" dt="2024-09-03T22:10:37.340" v="14" actId="47"/>
        <pc:sldMkLst>
          <pc:docMk/>
          <pc:sldMk cId="886395750" sldId="355"/>
        </pc:sldMkLst>
      </pc:sldChg>
      <pc:sldChg chg="del">
        <pc:chgData name="Kay, Kirstyn - (kkay)" userId="cf06a8de-b5cf-49de-8eb5-a0fc818426b9" providerId="ADAL" clId="{4FD6E42E-C8B5-420B-BB61-56247AA6A6AA}" dt="2024-09-03T22:10:37.340" v="14" actId="47"/>
        <pc:sldMkLst>
          <pc:docMk/>
          <pc:sldMk cId="1336908682" sldId="356"/>
        </pc:sldMkLst>
      </pc:sldChg>
      <pc:sldChg chg="del">
        <pc:chgData name="Kay, Kirstyn - (kkay)" userId="cf06a8de-b5cf-49de-8eb5-a0fc818426b9" providerId="ADAL" clId="{4FD6E42E-C8B5-420B-BB61-56247AA6A6AA}" dt="2024-09-03T22:10:37.340" v="14" actId="47"/>
        <pc:sldMkLst>
          <pc:docMk/>
          <pc:sldMk cId="4272016171" sldId="357"/>
        </pc:sldMkLst>
      </pc:sldChg>
      <pc:sldChg chg="del">
        <pc:chgData name="Kay, Kirstyn - (kkay)" userId="cf06a8de-b5cf-49de-8eb5-a0fc818426b9" providerId="ADAL" clId="{4FD6E42E-C8B5-420B-BB61-56247AA6A6AA}" dt="2024-09-03T22:10:21.779" v="12" actId="47"/>
        <pc:sldMkLst>
          <pc:docMk/>
          <pc:sldMk cId="2600142740" sldId="359"/>
        </pc:sldMkLst>
      </pc:sldChg>
      <pc:sldChg chg="del">
        <pc:chgData name="Kay, Kirstyn - (kkay)" userId="cf06a8de-b5cf-49de-8eb5-a0fc818426b9" providerId="ADAL" clId="{4FD6E42E-C8B5-420B-BB61-56247AA6A6AA}" dt="2024-09-03T22:10:37.340" v="14" actId="47"/>
        <pc:sldMkLst>
          <pc:docMk/>
          <pc:sldMk cId="1024451066" sldId="363"/>
        </pc:sldMkLst>
      </pc:sldChg>
      <pc:sldChg chg="del">
        <pc:chgData name="Kay, Kirstyn - (kkay)" userId="cf06a8de-b5cf-49de-8eb5-a0fc818426b9" providerId="ADAL" clId="{4FD6E42E-C8B5-420B-BB61-56247AA6A6AA}" dt="2024-09-03T22:10:37.340" v="14" actId="47"/>
        <pc:sldMkLst>
          <pc:docMk/>
          <pc:sldMk cId="3649278359" sldId="366"/>
        </pc:sldMkLst>
      </pc:sldChg>
      <pc:sldChg chg="del">
        <pc:chgData name="Kay, Kirstyn - (kkay)" userId="cf06a8de-b5cf-49de-8eb5-a0fc818426b9" providerId="ADAL" clId="{4FD6E42E-C8B5-420B-BB61-56247AA6A6AA}" dt="2024-09-03T22:10:37.340" v="14" actId="47"/>
        <pc:sldMkLst>
          <pc:docMk/>
          <pc:sldMk cId="779517081" sldId="367"/>
        </pc:sldMkLst>
      </pc:sldChg>
      <pc:sldChg chg="del">
        <pc:chgData name="Kay, Kirstyn - (kkay)" userId="cf06a8de-b5cf-49de-8eb5-a0fc818426b9" providerId="ADAL" clId="{4FD6E42E-C8B5-420B-BB61-56247AA6A6AA}" dt="2024-09-03T22:10:37.340" v="14" actId="47"/>
        <pc:sldMkLst>
          <pc:docMk/>
          <pc:sldMk cId="597823632" sldId="368"/>
        </pc:sldMkLst>
      </pc:sldChg>
      <pc:sldChg chg="del">
        <pc:chgData name="Kay, Kirstyn - (kkay)" userId="cf06a8de-b5cf-49de-8eb5-a0fc818426b9" providerId="ADAL" clId="{4FD6E42E-C8B5-420B-BB61-56247AA6A6AA}" dt="2024-09-03T22:10:37.340" v="14" actId="47"/>
        <pc:sldMkLst>
          <pc:docMk/>
          <pc:sldMk cId="2024195503" sldId="369"/>
        </pc:sldMkLst>
      </pc:sldChg>
      <pc:sldChg chg="del">
        <pc:chgData name="Kay, Kirstyn - (kkay)" userId="cf06a8de-b5cf-49de-8eb5-a0fc818426b9" providerId="ADAL" clId="{4FD6E42E-C8B5-420B-BB61-56247AA6A6AA}" dt="2024-09-03T22:10:37.340" v="14" actId="47"/>
        <pc:sldMkLst>
          <pc:docMk/>
          <pc:sldMk cId="3891209121" sldId="370"/>
        </pc:sldMkLst>
      </pc:sldChg>
      <pc:sldChg chg="del">
        <pc:chgData name="Kay, Kirstyn - (kkay)" userId="cf06a8de-b5cf-49de-8eb5-a0fc818426b9" providerId="ADAL" clId="{4FD6E42E-C8B5-420B-BB61-56247AA6A6AA}" dt="2024-09-03T22:10:37.340" v="14" actId="47"/>
        <pc:sldMkLst>
          <pc:docMk/>
          <pc:sldMk cId="3737866499" sldId="373"/>
        </pc:sldMkLst>
      </pc:sldChg>
      <pc:sldChg chg="del">
        <pc:chgData name="Kay, Kirstyn - (kkay)" userId="cf06a8de-b5cf-49de-8eb5-a0fc818426b9" providerId="ADAL" clId="{4FD6E42E-C8B5-420B-BB61-56247AA6A6AA}" dt="2024-09-03T22:10:37.340" v="14" actId="47"/>
        <pc:sldMkLst>
          <pc:docMk/>
          <pc:sldMk cId="4186112755" sldId="374"/>
        </pc:sldMkLst>
      </pc:sldChg>
      <pc:sldChg chg="del">
        <pc:chgData name="Kay, Kirstyn - (kkay)" userId="cf06a8de-b5cf-49de-8eb5-a0fc818426b9" providerId="ADAL" clId="{4FD6E42E-C8B5-420B-BB61-56247AA6A6AA}" dt="2024-09-03T22:10:37.340" v="14" actId="47"/>
        <pc:sldMkLst>
          <pc:docMk/>
          <pc:sldMk cId="167818805" sldId="375"/>
        </pc:sldMkLst>
      </pc:sldChg>
      <pc:sldChg chg="del">
        <pc:chgData name="Kay, Kirstyn - (kkay)" userId="cf06a8de-b5cf-49de-8eb5-a0fc818426b9" providerId="ADAL" clId="{4FD6E42E-C8B5-420B-BB61-56247AA6A6AA}" dt="2024-09-03T22:10:37.340" v="14" actId="47"/>
        <pc:sldMkLst>
          <pc:docMk/>
          <pc:sldMk cId="2518626341" sldId="376"/>
        </pc:sldMkLst>
      </pc:sldChg>
      <pc:sldChg chg="del">
        <pc:chgData name="Kay, Kirstyn - (kkay)" userId="cf06a8de-b5cf-49de-8eb5-a0fc818426b9" providerId="ADAL" clId="{4FD6E42E-C8B5-420B-BB61-56247AA6A6AA}" dt="2024-09-03T22:10:37.340" v="14" actId="47"/>
        <pc:sldMkLst>
          <pc:docMk/>
          <pc:sldMk cId="2357432737" sldId="378"/>
        </pc:sldMkLst>
      </pc:sldChg>
      <pc:sldChg chg="del">
        <pc:chgData name="Kay, Kirstyn - (kkay)" userId="cf06a8de-b5cf-49de-8eb5-a0fc818426b9" providerId="ADAL" clId="{4FD6E42E-C8B5-420B-BB61-56247AA6A6AA}" dt="2024-09-03T22:10:21.779" v="12" actId="47"/>
        <pc:sldMkLst>
          <pc:docMk/>
          <pc:sldMk cId="1838171602" sldId="382"/>
        </pc:sldMkLst>
      </pc:sldChg>
      <pc:sldChg chg="del">
        <pc:chgData name="Kay, Kirstyn - (kkay)" userId="cf06a8de-b5cf-49de-8eb5-a0fc818426b9" providerId="ADAL" clId="{4FD6E42E-C8B5-420B-BB61-56247AA6A6AA}" dt="2024-09-03T22:11:15.277" v="15" actId="47"/>
        <pc:sldMkLst>
          <pc:docMk/>
          <pc:sldMk cId="1825273805" sldId="392"/>
        </pc:sldMkLst>
      </pc:sldChg>
      <pc:sldChg chg="del">
        <pc:chgData name="Kay, Kirstyn - (kkay)" userId="cf06a8de-b5cf-49de-8eb5-a0fc818426b9" providerId="ADAL" clId="{4FD6E42E-C8B5-420B-BB61-56247AA6A6AA}" dt="2024-09-03T22:08:40.102" v="1" actId="47"/>
        <pc:sldMkLst>
          <pc:docMk/>
          <pc:sldMk cId="1596203187" sldId="410"/>
        </pc:sldMkLst>
      </pc:sldChg>
      <pc:sldChg chg="del">
        <pc:chgData name="Kay, Kirstyn - (kkay)" userId="cf06a8de-b5cf-49de-8eb5-a0fc818426b9" providerId="ADAL" clId="{4FD6E42E-C8B5-420B-BB61-56247AA6A6AA}" dt="2024-09-03T22:10:21.779" v="12" actId="47"/>
        <pc:sldMkLst>
          <pc:docMk/>
          <pc:sldMk cId="434460934" sldId="411"/>
        </pc:sldMkLst>
      </pc:sldChg>
      <pc:sldChg chg="del">
        <pc:chgData name="Kay, Kirstyn - (kkay)" userId="cf06a8de-b5cf-49de-8eb5-a0fc818426b9" providerId="ADAL" clId="{4FD6E42E-C8B5-420B-BB61-56247AA6A6AA}" dt="2024-09-03T22:10:37.340" v="14" actId="47"/>
        <pc:sldMkLst>
          <pc:docMk/>
          <pc:sldMk cId="341893292" sldId="412"/>
        </pc:sldMkLst>
      </pc:sldChg>
      <pc:sldChg chg="del">
        <pc:chgData name="Kay, Kirstyn - (kkay)" userId="cf06a8de-b5cf-49de-8eb5-a0fc818426b9" providerId="ADAL" clId="{4FD6E42E-C8B5-420B-BB61-56247AA6A6AA}" dt="2024-09-03T22:10:21.779" v="12" actId="47"/>
        <pc:sldMkLst>
          <pc:docMk/>
          <pc:sldMk cId="1095533241" sldId="413"/>
        </pc:sldMkLst>
      </pc:sldChg>
      <pc:sldChg chg="add">
        <pc:chgData name="Kay, Kirstyn - (kkay)" userId="cf06a8de-b5cf-49de-8eb5-a0fc818426b9" providerId="ADAL" clId="{4FD6E42E-C8B5-420B-BB61-56247AA6A6AA}" dt="2024-09-03T22:08:38.079" v="0"/>
        <pc:sldMkLst>
          <pc:docMk/>
          <pc:sldMk cId="5612671" sldId="4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13DA6E8E-4582-E048-9D5F-B5AA4B8014DE}" type="datetimeFigureOut">
              <a:rPr lang="en-US" smtClean="0"/>
              <a:t>9/3/2024</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2C7B152A-EC10-0D42-BD0F-200D846462C9}" type="slidenum">
              <a:rPr lang="en-US" smtClean="0"/>
              <a:t>‹#›</a:t>
            </a:fld>
            <a:endParaRPr lang="en-US"/>
          </a:p>
        </p:txBody>
      </p:sp>
    </p:spTree>
    <p:extLst>
      <p:ext uri="{BB962C8B-B14F-4D97-AF65-F5344CB8AC3E}">
        <p14:creationId xmlns:p14="http://schemas.microsoft.com/office/powerpoint/2010/main" val="3102110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ew.azwater.gov/am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1</a:t>
            </a:fld>
            <a:endParaRPr lang="en-US"/>
          </a:p>
        </p:txBody>
      </p:sp>
    </p:spTree>
    <p:extLst>
      <p:ext uri="{BB962C8B-B14F-4D97-AF65-F5344CB8AC3E}">
        <p14:creationId xmlns:p14="http://schemas.microsoft.com/office/powerpoint/2010/main" val="2712153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a water steward is really about both… making good choices to practice water wise behaviors while also utilizing new technologies to make water use more efficient. This is how we can all help make a positive impact!</a:t>
            </a:r>
          </a:p>
        </p:txBody>
      </p:sp>
      <p:sp>
        <p:nvSpPr>
          <p:cNvPr id="4" name="Slide Number Placeholder 3"/>
          <p:cNvSpPr>
            <a:spLocks noGrp="1"/>
          </p:cNvSpPr>
          <p:nvPr>
            <p:ph type="sldNum" sz="quarter" idx="5"/>
          </p:nvPr>
        </p:nvSpPr>
        <p:spPr/>
        <p:txBody>
          <a:bodyPr/>
          <a:lstStyle/>
          <a:p>
            <a:fld id="{2C7B152A-EC10-0D42-BD0F-200D846462C9}" type="slidenum">
              <a:rPr lang="en-US" smtClean="0"/>
              <a:t>10</a:t>
            </a:fld>
            <a:endParaRPr lang="en-US"/>
          </a:p>
        </p:txBody>
      </p:sp>
    </p:spTree>
    <p:extLst>
      <p:ext uri="{BB962C8B-B14F-4D97-AF65-F5344CB8AC3E}">
        <p14:creationId xmlns:p14="http://schemas.microsoft.com/office/powerpoint/2010/main" val="2088174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hope! What do we notice in 1980? Passes the 1980 Groundwater Management Act… </a:t>
            </a:r>
          </a:p>
          <a:p>
            <a:endParaRPr lang="en-US" dirty="0"/>
          </a:p>
          <a:p>
            <a:r>
              <a:rPr lang="en-US" dirty="0"/>
              <a:t>1980 we had 2.7 million people but we were using over 9 million acre-feet of water </a:t>
            </a:r>
          </a:p>
          <a:p>
            <a:endParaRPr lang="en-US" dirty="0"/>
          </a:p>
          <a:p>
            <a:r>
              <a:rPr lang="en-US" dirty="0"/>
              <a:t>2019 we have over 7 million people and we are using under 7 million acre-feet of water – that is pretty incredible</a:t>
            </a:r>
          </a:p>
          <a:p>
            <a:endParaRPr lang="en-US" dirty="0"/>
          </a:p>
          <a:p>
            <a:r>
              <a:rPr lang="en-US" b="0" i="0" dirty="0">
                <a:solidFill>
                  <a:srgbClr val="FFFFFF"/>
                </a:solidFill>
                <a:effectLst/>
                <a:highlight>
                  <a:srgbClr val="EA7548"/>
                </a:highlight>
                <a:latin typeface="Roboto" panose="02000000000000000000" pitchFamily="2" charset="0"/>
              </a:rPr>
              <a:t>through significant investments in water conservation and infrastructure and the reuse of water, our water use is essentially the same as it was more than half a century ago.</a:t>
            </a:r>
          </a:p>
          <a:p>
            <a:endParaRPr lang="en-US" b="0" i="0" dirty="0">
              <a:solidFill>
                <a:srgbClr val="FFFFFF"/>
              </a:solidFill>
              <a:effectLst/>
              <a:highlight>
                <a:srgbClr val="EA7548"/>
              </a:highlight>
              <a:latin typeface="Roboto" panose="02000000000000000000" pitchFamily="2" charset="0"/>
            </a:endParaRPr>
          </a:p>
          <a:p>
            <a:r>
              <a:rPr lang="en-US" b="0" i="0" dirty="0">
                <a:solidFill>
                  <a:srgbClr val="FFFFFF"/>
                </a:solidFill>
                <a:effectLst/>
                <a:highlight>
                  <a:srgbClr val="EA7548"/>
                </a:highlight>
                <a:latin typeface="Roboto" panose="02000000000000000000" pitchFamily="2" charset="0"/>
              </a:rPr>
              <a:t>What is an acre foot of water? = enough water to cover an acre of land a foot deep = 326,000 gallons (about the size of a football field a foot deep). </a:t>
            </a:r>
          </a:p>
          <a:p>
            <a:r>
              <a:rPr lang="en-US" b="0" i="0" dirty="0">
                <a:solidFill>
                  <a:srgbClr val="FFFFFF"/>
                </a:solidFill>
                <a:effectLst/>
                <a:highlight>
                  <a:srgbClr val="EA7548"/>
                </a:highlight>
                <a:latin typeface="Roboto" panose="02000000000000000000" pitchFamily="2" charset="0"/>
              </a:rPr>
              <a:t>According to the ADWR – </a:t>
            </a:r>
            <a:r>
              <a:rPr lang="en-US" b="0" i="0" dirty="0">
                <a:solidFill>
                  <a:srgbClr val="000000"/>
                </a:solidFill>
                <a:effectLst/>
                <a:highlight>
                  <a:srgbClr val="FFFFFF"/>
                </a:highlight>
                <a:latin typeface="Roboto" panose="02000000000000000000" pitchFamily="2" charset="0"/>
              </a:rPr>
              <a:t>The average number of homes served annually by an acre-foot of water actually increases to 3.5 when all of </a:t>
            </a:r>
            <a:r>
              <a:rPr lang="en-US" b="0" i="0" u="none" strike="noStrike" dirty="0">
                <a:solidFill>
                  <a:srgbClr val="AA0000"/>
                </a:solidFill>
                <a:effectLst/>
                <a:highlight>
                  <a:srgbClr val="FFFFFF"/>
                </a:highlight>
                <a:latin typeface="Roboto" panose="02000000000000000000" pitchFamily="2" charset="0"/>
                <a:hlinkClick r:id="rId3"/>
              </a:rPr>
              <a:t>Arizona’s five “Active Management Areas”</a:t>
            </a:r>
            <a:r>
              <a:rPr lang="en-US" b="0" i="0" dirty="0">
                <a:solidFill>
                  <a:srgbClr val="000000"/>
                </a:solidFill>
                <a:effectLst/>
                <a:highlight>
                  <a:srgbClr val="FFFFFF"/>
                </a:highlight>
                <a:latin typeface="Roboto" panose="02000000000000000000" pitchFamily="2" charset="0"/>
              </a:rPr>
              <a:t> are taken into account. There are many variables but this is how cities look at development of new homes. </a:t>
            </a:r>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11</a:t>
            </a:fld>
            <a:endParaRPr lang="en-US"/>
          </a:p>
        </p:txBody>
      </p:sp>
    </p:spTree>
    <p:extLst>
      <p:ext uri="{BB962C8B-B14F-4D97-AF65-F5344CB8AC3E}">
        <p14:creationId xmlns:p14="http://schemas.microsoft.com/office/powerpoint/2010/main" val="4275573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Worksheets for your students to check their understanding of sustainability actions. And resources they can share with family and friends</a:t>
            </a:r>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12</a:t>
            </a:fld>
            <a:endParaRPr lang="en-US"/>
          </a:p>
        </p:txBody>
      </p:sp>
    </p:spTree>
    <p:extLst>
      <p:ext uri="{BB962C8B-B14F-4D97-AF65-F5344CB8AC3E}">
        <p14:creationId xmlns:p14="http://schemas.microsoft.com/office/powerpoint/2010/main" val="2541929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1691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Hopefully now you have a much better understanding of where water is in Arizona and how you can help conserve and protect it.  And you can understand and appreciate the connections between people, water and heat in the environment. </a:t>
            </a:r>
          </a:p>
          <a:p>
            <a:pPr marL="0" lvl="0" indent="0" algn="l" rtl="0">
              <a:spcBef>
                <a:spcPts val="0"/>
              </a:spcBef>
              <a:spcAft>
                <a:spcPts val="0"/>
              </a:spcAft>
              <a:buNone/>
            </a:pPr>
            <a:endParaRPr lang="en-US" dirty="0"/>
          </a:p>
          <a:p>
            <a:pPr marL="0" marR="0">
              <a:lnSpc>
                <a:spcPct val="115000"/>
              </a:lnSpc>
              <a:spcBef>
                <a:spcPts val="230"/>
              </a:spcBef>
              <a:spcAft>
                <a:spcPts val="0"/>
              </a:spcAft>
            </a:pPr>
            <a:r>
              <a:rPr lang="en-US" sz="1800" dirty="0">
                <a:effectLst/>
                <a:latin typeface="Gadugi" panose="020B0502040204020203" pitchFamily="34" charset="0"/>
                <a:ea typeface="Gadugi" panose="020B0502040204020203" pitchFamily="34" charset="0"/>
                <a:cs typeface="Gadugi" panose="020B0502040204020203" pitchFamily="34" charset="0"/>
              </a:rPr>
              <a:t>You can </a:t>
            </a:r>
            <a:r>
              <a:rPr lang="en-US" sz="1800" b="1" dirty="0">
                <a:effectLst/>
                <a:latin typeface="Gadugi" panose="020B0502040204020203" pitchFamily="34" charset="0"/>
                <a:ea typeface="Gadugi" panose="020B0502040204020203" pitchFamily="34" charset="0"/>
                <a:cs typeface="Gadugi" panose="020B0502040204020203" pitchFamily="34" charset="0"/>
              </a:rPr>
              <a:t>wrap up the whole unit</a:t>
            </a:r>
            <a:r>
              <a:rPr lang="en-US" sz="1800" dirty="0">
                <a:effectLst/>
                <a:latin typeface="Gadugi" panose="020B0502040204020203" pitchFamily="34" charset="0"/>
                <a:ea typeface="Gadugi" panose="020B0502040204020203" pitchFamily="34" charset="0"/>
                <a:cs typeface="Gadugi" panose="020B0502040204020203" pitchFamily="34" charset="0"/>
              </a:rPr>
              <a:t> by asking students to write a paragraph about or make a collage/poster to show:</a:t>
            </a:r>
          </a:p>
          <a:p>
            <a:pPr marL="342900" marR="0" lvl="0" indent="-342900">
              <a:lnSpc>
                <a:spcPct val="115000"/>
              </a:lnSpc>
              <a:spcBef>
                <a:spcPts val="230"/>
              </a:spcBef>
              <a:spcAft>
                <a:spcPts val="0"/>
              </a:spcAft>
              <a:buFont typeface="Symbol" panose="05050102010706020507" pitchFamily="18" charset="2"/>
              <a:buChar char=""/>
            </a:pPr>
            <a:r>
              <a:rPr lang="en-US" sz="1800" dirty="0">
                <a:effectLst/>
                <a:latin typeface="Gadugi" panose="020B0502040204020203" pitchFamily="34" charset="0"/>
                <a:ea typeface="Gadugi" panose="020B0502040204020203" pitchFamily="34" charset="0"/>
                <a:cs typeface="Gadugi" panose="020B0502040204020203" pitchFamily="34" charset="0"/>
              </a:rPr>
              <a:t>Where is Arizona’s water </a:t>
            </a:r>
          </a:p>
          <a:p>
            <a:pPr marL="342900" marR="0" lvl="0" indent="-342900">
              <a:lnSpc>
                <a:spcPct val="115000"/>
              </a:lnSpc>
              <a:spcBef>
                <a:spcPts val="230"/>
              </a:spcBef>
              <a:spcAft>
                <a:spcPts val="0"/>
              </a:spcAft>
              <a:buFont typeface="Symbol" panose="05050102010706020507" pitchFamily="18" charset="2"/>
              <a:buChar char=""/>
            </a:pPr>
            <a:r>
              <a:rPr lang="en-US" sz="1800" dirty="0">
                <a:effectLst/>
                <a:latin typeface="Gadugi" panose="020B0502040204020203" pitchFamily="34" charset="0"/>
                <a:ea typeface="Gadugi" panose="020B0502040204020203" pitchFamily="34" charset="0"/>
                <a:cs typeface="Gadugi" panose="020B0502040204020203" pitchFamily="34" charset="0"/>
              </a:rPr>
              <a:t>connections they have discovered between people, water and heat in the environment (using evidence to support their argument/explanation).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Does anyone want to share a connection they have found or discovered during this unit? Did you learn anything </a:t>
            </a:r>
            <a:r>
              <a:rPr lang="en-US"/>
              <a:t>that surprised you?</a:t>
            </a:r>
            <a:endParaRPr dirty="0"/>
          </a:p>
        </p:txBody>
      </p:sp>
    </p:spTree>
    <p:extLst>
      <p:ext uri="{BB962C8B-B14F-4D97-AF65-F5344CB8AC3E}">
        <p14:creationId xmlns:p14="http://schemas.microsoft.com/office/powerpoint/2010/main" val="14134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5169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use and need water to survive. </a:t>
            </a:r>
          </a:p>
          <a:p>
            <a:r>
              <a:rPr lang="en-US" dirty="0"/>
              <a:t>Water is used to make all of them. </a:t>
            </a:r>
          </a:p>
        </p:txBody>
      </p:sp>
      <p:sp>
        <p:nvSpPr>
          <p:cNvPr id="4" name="Slide Number Placeholder 3"/>
          <p:cNvSpPr>
            <a:spLocks noGrp="1"/>
          </p:cNvSpPr>
          <p:nvPr>
            <p:ph type="sldNum" sz="quarter" idx="5"/>
          </p:nvPr>
        </p:nvSpPr>
        <p:spPr/>
        <p:txBody>
          <a:bodyPr/>
          <a:lstStyle/>
          <a:p>
            <a:fld id="{2C7B152A-EC10-0D42-BD0F-200D846462C9}" type="slidenum">
              <a:rPr lang="en-US" smtClean="0"/>
              <a:t>3</a:t>
            </a:fld>
            <a:endParaRPr lang="en-US"/>
          </a:p>
        </p:txBody>
      </p:sp>
    </p:spTree>
    <p:extLst>
      <p:ext uri="{BB962C8B-B14F-4D97-AF65-F5344CB8AC3E}">
        <p14:creationId xmlns:p14="http://schemas.microsoft.com/office/powerpoint/2010/main" val="1173946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Put some ideas about Direct Water Use – that will show first, then indirect </a:t>
            </a:r>
          </a:p>
          <a:p>
            <a:endParaRPr lang="en-US" dirty="0"/>
          </a:p>
          <a:p>
            <a:r>
              <a:rPr lang="en-US" dirty="0"/>
              <a:t>Direct Water use: Drinking water, bathing, flushing a toilet, brushing your teeth. </a:t>
            </a:r>
            <a:r>
              <a:rPr lang="en-US" b="0" i="0" dirty="0">
                <a:solidFill>
                  <a:srgbClr val="49505C"/>
                </a:solidFill>
                <a:effectLst/>
                <a:highlight>
                  <a:srgbClr val="FFFFFF"/>
                </a:highlight>
                <a:latin typeface="Source Sans Pro" panose="020B0503030403020204" pitchFamily="34" charset="0"/>
              </a:rPr>
              <a:t>To make a bowl of pasta, water is required to boil the dry pasta in the pot – this is direct water use for the person eating that pasta at home.</a:t>
            </a:r>
          </a:p>
          <a:p>
            <a:endParaRPr lang="en-US" b="0" i="0" dirty="0">
              <a:solidFill>
                <a:srgbClr val="49505C"/>
              </a:solidFill>
              <a:effectLst/>
              <a:highlight>
                <a:srgbClr val="FFFFFF"/>
              </a:highlight>
              <a:latin typeface="Source Sans Pro" panose="020B0503030403020204" pitchFamily="34" charset="0"/>
            </a:endParaRPr>
          </a:p>
          <a:p>
            <a:r>
              <a:rPr lang="en-US" b="0" i="0" dirty="0">
                <a:solidFill>
                  <a:srgbClr val="49505C"/>
                </a:solidFill>
                <a:effectLst/>
                <a:highlight>
                  <a:srgbClr val="FFFFFF"/>
                </a:highlight>
                <a:latin typeface="Source Sans Pro" panose="020B0503030403020204" pitchFamily="34" charset="0"/>
              </a:rPr>
              <a:t>Indirect Water use: also called hidden or virtual water – because the water use is often unseen by the end-user of a product or service, but the water has been used or consumed throughout the process chain. In order to produce the pasta, water is required at many steps along the way - water to grow the wheat; water to produce the fuel for machines to harvest the wheat and transport the pasta to the store; and water to create the electricity for processing the wheat into flour and pasta.</a:t>
            </a:r>
            <a:endParaRPr lang="en-US" dirty="0"/>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4</a:t>
            </a:fld>
            <a:endParaRPr lang="en-US"/>
          </a:p>
        </p:txBody>
      </p:sp>
    </p:spTree>
    <p:extLst>
      <p:ext uri="{BB962C8B-B14F-4D97-AF65-F5344CB8AC3E}">
        <p14:creationId xmlns:p14="http://schemas.microsoft.com/office/powerpoint/2010/main" val="644789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5</a:t>
            </a:fld>
            <a:endParaRPr lang="en-US"/>
          </a:p>
        </p:txBody>
      </p:sp>
    </p:spTree>
    <p:extLst>
      <p:ext uri="{BB962C8B-B14F-4D97-AF65-F5344CB8AC3E}">
        <p14:creationId xmlns:p14="http://schemas.microsoft.com/office/powerpoint/2010/main" val="2002838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warmup have students discuss direct and indirect water usage. </a:t>
            </a:r>
          </a:p>
          <a:p>
            <a:endParaRPr lang="en-US" dirty="0"/>
          </a:p>
          <a:p>
            <a:r>
              <a:rPr lang="en-US" dirty="0"/>
              <a:t>Combine Lesson 8 with Water User Cards from Virtual Water to link users to (groundwater and surface water source) and then also take water out of the main water sources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6</a:t>
            </a:fld>
            <a:endParaRPr lang="en-US"/>
          </a:p>
        </p:txBody>
      </p:sp>
    </p:spTree>
    <p:extLst>
      <p:ext uri="{BB962C8B-B14F-4D97-AF65-F5344CB8AC3E}">
        <p14:creationId xmlns:p14="http://schemas.microsoft.com/office/powerpoint/2010/main" val="3857318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at the water festival we told you that on average a person in Arizona uses about 100-120 gallons a day. This would be our water footprint but let’s explore where this comes from…</a:t>
            </a:r>
          </a:p>
        </p:txBody>
      </p:sp>
      <p:sp>
        <p:nvSpPr>
          <p:cNvPr id="4" name="Slide Number Placeholder 3"/>
          <p:cNvSpPr>
            <a:spLocks noGrp="1"/>
          </p:cNvSpPr>
          <p:nvPr>
            <p:ph type="sldNum" sz="quarter" idx="5"/>
          </p:nvPr>
        </p:nvSpPr>
        <p:spPr/>
        <p:txBody>
          <a:bodyPr/>
          <a:lstStyle/>
          <a:p>
            <a:fld id="{2C7B152A-EC10-0D42-BD0F-200D846462C9}" type="slidenum">
              <a:rPr lang="en-US" smtClean="0"/>
              <a:t>7</a:t>
            </a:fld>
            <a:endParaRPr lang="en-US"/>
          </a:p>
        </p:txBody>
      </p:sp>
    </p:spTree>
    <p:extLst>
      <p:ext uri="{BB962C8B-B14F-4D97-AF65-F5344CB8AC3E}">
        <p14:creationId xmlns:p14="http://schemas.microsoft.com/office/powerpoint/2010/main" val="3255752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49505C"/>
                </a:solidFill>
                <a:effectLst/>
                <a:highlight>
                  <a:srgbClr val="FFFFFF"/>
                </a:highlight>
                <a:latin typeface="Source Sans Pro" panose="020B0503030403020204" pitchFamily="34" charset="0"/>
              </a:rPr>
              <a:t>It is like an invisible mark that shows how much water you use for all the things you do and things you use (direct water use and what you eat and wear). </a:t>
            </a:r>
          </a:p>
          <a:p>
            <a:pPr algn="l"/>
            <a:endParaRPr lang="en-US" b="1" i="0" dirty="0">
              <a:solidFill>
                <a:srgbClr val="49505C"/>
              </a:solidFill>
              <a:effectLst/>
              <a:highlight>
                <a:srgbClr val="FFFFFF"/>
              </a:highlight>
              <a:latin typeface="Source Sans Pro" panose="020B0503030403020204" pitchFamily="34" charset="0"/>
            </a:endParaRPr>
          </a:p>
          <a:p>
            <a:pPr algn="l"/>
            <a:r>
              <a:rPr lang="en-US" b="1" i="0" dirty="0">
                <a:solidFill>
                  <a:srgbClr val="49505C"/>
                </a:solidFill>
                <a:effectLst/>
                <a:highlight>
                  <a:srgbClr val="FFFFFF"/>
                </a:highlight>
                <a:latin typeface="Source Sans Pro" panose="020B0503030403020204" pitchFamily="34" charset="0"/>
              </a:rPr>
              <a:t>Blue Water Footprint: </a:t>
            </a:r>
            <a:r>
              <a:rPr lang="en-US" b="0" i="0" dirty="0">
                <a:solidFill>
                  <a:srgbClr val="49505C"/>
                </a:solidFill>
                <a:effectLst/>
                <a:highlight>
                  <a:srgbClr val="FFFFFF"/>
                </a:highlight>
                <a:latin typeface="Source Sans Pro" panose="020B0503030403020204" pitchFamily="34" charset="0"/>
              </a:rPr>
              <a:t>The amount of surface water and groundwater required (evaporated or used directly) to produce an item.</a:t>
            </a:r>
          </a:p>
          <a:p>
            <a:pPr algn="l"/>
            <a:r>
              <a:rPr lang="en-US" b="1" i="0" dirty="0">
                <a:solidFill>
                  <a:srgbClr val="49505C"/>
                </a:solidFill>
                <a:effectLst/>
                <a:highlight>
                  <a:srgbClr val="FFFFFF"/>
                </a:highlight>
                <a:latin typeface="Source Sans Pro" panose="020B0503030403020204" pitchFamily="34" charset="0"/>
              </a:rPr>
              <a:t>Green Water Footprint: </a:t>
            </a:r>
            <a:r>
              <a:rPr lang="en-US" b="0" i="0" dirty="0">
                <a:solidFill>
                  <a:srgbClr val="49505C"/>
                </a:solidFill>
                <a:effectLst/>
                <a:highlight>
                  <a:srgbClr val="FFFFFF"/>
                </a:highlight>
                <a:latin typeface="Source Sans Pro" panose="020B0503030403020204" pitchFamily="34" charset="0"/>
              </a:rPr>
              <a:t>The amount of rainwater required (evaporated or used directly) to make an item.</a:t>
            </a:r>
          </a:p>
          <a:p>
            <a:pPr algn="l"/>
            <a:r>
              <a:rPr lang="en-US" b="1" i="0" dirty="0">
                <a:solidFill>
                  <a:srgbClr val="49505C"/>
                </a:solidFill>
                <a:effectLst/>
                <a:highlight>
                  <a:srgbClr val="FFFFFF"/>
                </a:highlight>
                <a:latin typeface="Source Sans Pro" panose="020B0503030403020204" pitchFamily="34" charset="0"/>
              </a:rPr>
              <a:t>Grey Water Footprint: </a:t>
            </a:r>
            <a:r>
              <a:rPr lang="en-US" b="0" i="0" dirty="0">
                <a:solidFill>
                  <a:srgbClr val="49505C"/>
                </a:solidFill>
                <a:effectLst/>
                <a:highlight>
                  <a:srgbClr val="FFFFFF"/>
                </a:highlight>
                <a:latin typeface="Source Sans Pro" panose="020B0503030403020204" pitchFamily="34" charset="0"/>
              </a:rPr>
              <a:t>The amount of freshwater required to dilute the wastewater generated in manufacturing, in order to maintain water quality , as determined by state and local standards.</a:t>
            </a:r>
          </a:p>
          <a:p>
            <a:endParaRPr lang="en-US" dirty="0"/>
          </a:p>
          <a:p>
            <a:r>
              <a:rPr lang="en-US" dirty="0"/>
              <a:t>https://watercalculator.org/footprint/what-is-a-water-footprint/</a:t>
            </a:r>
          </a:p>
        </p:txBody>
      </p:sp>
      <p:sp>
        <p:nvSpPr>
          <p:cNvPr id="4" name="Slide Number Placeholder 3"/>
          <p:cNvSpPr>
            <a:spLocks noGrp="1"/>
          </p:cNvSpPr>
          <p:nvPr>
            <p:ph type="sldNum" sz="quarter" idx="5"/>
          </p:nvPr>
        </p:nvSpPr>
        <p:spPr/>
        <p:txBody>
          <a:bodyPr/>
          <a:lstStyle/>
          <a:p>
            <a:fld id="{2C7B152A-EC10-0D42-BD0F-200D846462C9}" type="slidenum">
              <a:rPr lang="en-US" smtClean="0"/>
              <a:t>8</a:t>
            </a:fld>
            <a:endParaRPr lang="en-US"/>
          </a:p>
        </p:txBody>
      </p:sp>
    </p:spTree>
    <p:extLst>
      <p:ext uri="{BB962C8B-B14F-4D97-AF65-F5344CB8AC3E}">
        <p14:creationId xmlns:p14="http://schemas.microsoft.com/office/powerpoint/2010/main" val="3456280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warmup have students discuss direct and indirect water usage. </a:t>
            </a:r>
          </a:p>
          <a:p>
            <a:endParaRPr lang="en-US" dirty="0"/>
          </a:p>
          <a:p>
            <a:r>
              <a:rPr lang="en-US" dirty="0"/>
              <a:t>Combine Lesson 8 with Water User Cards from Virtual Water to link users to (groundwater and surface water source) and then also take water out of the main water sources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9</a:t>
            </a:fld>
            <a:endParaRPr lang="en-US"/>
          </a:p>
        </p:txBody>
      </p:sp>
    </p:spTree>
    <p:extLst>
      <p:ext uri="{BB962C8B-B14F-4D97-AF65-F5344CB8AC3E}">
        <p14:creationId xmlns:p14="http://schemas.microsoft.com/office/powerpoint/2010/main" val="16640494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10">
            <a:extLst>
              <a:ext uri="{FF2B5EF4-FFF2-40B4-BE49-F238E27FC236}">
                <a16:creationId xmlns:a16="http://schemas.microsoft.com/office/drawing/2014/main" id="{939ABE26-0F6D-4A49-89F5-5A7D243BD93A}"/>
              </a:ext>
            </a:extLst>
          </p:cNvPr>
          <p:cNvSpPr/>
          <p:nvPr/>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12" name="Group 11">
            <a:extLst>
              <a:ext uri="{FF2B5EF4-FFF2-40B4-BE49-F238E27FC236}">
                <a16:creationId xmlns:a16="http://schemas.microsoft.com/office/drawing/2014/main" id="{AEAB83CA-72A0-5B43-A0E5-5630BADF85AA}"/>
              </a:ext>
            </a:extLst>
          </p:cNvPr>
          <p:cNvGrpSpPr/>
          <p:nvPr/>
        </p:nvGrpSpPr>
        <p:grpSpPr>
          <a:xfrm rot="10800000">
            <a:off x="873404" y="8823172"/>
            <a:ext cx="3054617" cy="73818"/>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35" name="object 2">
            <a:extLst>
              <a:ext uri="{FF2B5EF4-FFF2-40B4-BE49-F238E27FC236}">
                <a16:creationId xmlns:a16="http://schemas.microsoft.com/office/drawing/2014/main" id="{B7C7D8D2-C446-5A4B-99DC-B14F0DCA96BA}"/>
              </a:ext>
            </a:extLst>
          </p:cNvPr>
          <p:cNvSpPr/>
          <p:nvPr userDrawn="1"/>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36" name="object 10">
            <a:extLst>
              <a:ext uri="{FF2B5EF4-FFF2-40B4-BE49-F238E27FC236}">
                <a16:creationId xmlns:a16="http://schemas.microsoft.com/office/drawing/2014/main" id="{DAE03A09-B8F5-B14D-AA68-4D0B3893702D}"/>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37" name="Group 36">
            <a:extLst>
              <a:ext uri="{FF2B5EF4-FFF2-40B4-BE49-F238E27FC236}">
                <a16:creationId xmlns:a16="http://schemas.microsoft.com/office/drawing/2014/main" id="{AE685FBF-2BCE-B549-BA09-F031EF8ACA99}"/>
              </a:ext>
            </a:extLst>
          </p:cNvPr>
          <p:cNvGrpSpPr/>
          <p:nvPr userDrawn="1"/>
        </p:nvGrpSpPr>
        <p:grpSpPr>
          <a:xfrm rot="10800000">
            <a:off x="873404" y="8823172"/>
            <a:ext cx="3054617" cy="73818"/>
            <a:chOff x="9759603" y="5883440"/>
            <a:chExt cx="3054617" cy="73818"/>
          </a:xfrm>
        </p:grpSpPr>
        <p:pic>
          <p:nvPicPr>
            <p:cNvPr id="38" name="object 10">
              <a:extLst>
                <a:ext uri="{FF2B5EF4-FFF2-40B4-BE49-F238E27FC236}">
                  <a16:creationId xmlns:a16="http://schemas.microsoft.com/office/drawing/2014/main" id="{77E5EFED-C334-5348-B195-101710A90CE6}"/>
                </a:ext>
              </a:extLst>
            </p:cNvPr>
            <p:cNvPicPr/>
            <p:nvPr/>
          </p:nvPicPr>
          <p:blipFill>
            <a:blip r:embed="rId2" cstate="print"/>
            <a:stretch>
              <a:fillRect/>
            </a:stretch>
          </p:blipFill>
          <p:spPr>
            <a:xfrm>
              <a:off x="9759603" y="5883440"/>
              <a:ext cx="74502" cy="73818"/>
            </a:xfrm>
            <a:prstGeom prst="rect">
              <a:avLst/>
            </a:prstGeom>
          </p:spPr>
        </p:pic>
        <p:pic>
          <p:nvPicPr>
            <p:cNvPr id="39" name="object 11">
              <a:extLst>
                <a:ext uri="{FF2B5EF4-FFF2-40B4-BE49-F238E27FC236}">
                  <a16:creationId xmlns:a16="http://schemas.microsoft.com/office/drawing/2014/main" id="{FAB9D9A9-7F38-3B4C-A7E6-008F0C8A3452}"/>
                </a:ext>
              </a:extLst>
            </p:cNvPr>
            <p:cNvPicPr/>
            <p:nvPr/>
          </p:nvPicPr>
          <p:blipFill>
            <a:blip r:embed="rId3" cstate="print"/>
            <a:stretch>
              <a:fillRect/>
            </a:stretch>
          </p:blipFill>
          <p:spPr>
            <a:xfrm>
              <a:off x="9908609" y="5883440"/>
              <a:ext cx="74502" cy="73818"/>
            </a:xfrm>
            <a:prstGeom prst="rect">
              <a:avLst/>
            </a:prstGeom>
          </p:spPr>
        </p:pic>
        <p:pic>
          <p:nvPicPr>
            <p:cNvPr id="40" name="object 12">
              <a:extLst>
                <a:ext uri="{FF2B5EF4-FFF2-40B4-BE49-F238E27FC236}">
                  <a16:creationId xmlns:a16="http://schemas.microsoft.com/office/drawing/2014/main" id="{22B42B0D-334F-2F40-B84F-1BD121964A3B}"/>
                </a:ext>
              </a:extLst>
            </p:cNvPr>
            <p:cNvPicPr/>
            <p:nvPr/>
          </p:nvPicPr>
          <p:blipFill>
            <a:blip r:embed="rId3" cstate="print"/>
            <a:stretch>
              <a:fillRect/>
            </a:stretch>
          </p:blipFill>
          <p:spPr>
            <a:xfrm>
              <a:off x="10057615" y="5883440"/>
              <a:ext cx="74502" cy="73818"/>
            </a:xfrm>
            <a:prstGeom prst="rect">
              <a:avLst/>
            </a:prstGeom>
          </p:spPr>
        </p:pic>
        <p:pic>
          <p:nvPicPr>
            <p:cNvPr id="41" name="object 13">
              <a:extLst>
                <a:ext uri="{FF2B5EF4-FFF2-40B4-BE49-F238E27FC236}">
                  <a16:creationId xmlns:a16="http://schemas.microsoft.com/office/drawing/2014/main" id="{B4A746E3-8FC4-D548-A54A-DECF26A9B563}"/>
                </a:ext>
              </a:extLst>
            </p:cNvPr>
            <p:cNvPicPr/>
            <p:nvPr/>
          </p:nvPicPr>
          <p:blipFill>
            <a:blip r:embed="rId2" cstate="print"/>
            <a:stretch>
              <a:fillRect/>
            </a:stretch>
          </p:blipFill>
          <p:spPr>
            <a:xfrm>
              <a:off x="10206621" y="5883440"/>
              <a:ext cx="74502" cy="73818"/>
            </a:xfrm>
            <a:prstGeom prst="rect">
              <a:avLst/>
            </a:prstGeom>
          </p:spPr>
        </p:pic>
        <p:pic>
          <p:nvPicPr>
            <p:cNvPr id="42" name="object 14">
              <a:extLst>
                <a:ext uri="{FF2B5EF4-FFF2-40B4-BE49-F238E27FC236}">
                  <a16:creationId xmlns:a16="http://schemas.microsoft.com/office/drawing/2014/main" id="{39544134-CBCF-7F49-8BB4-E034D2848366}"/>
                </a:ext>
              </a:extLst>
            </p:cNvPr>
            <p:cNvPicPr/>
            <p:nvPr/>
          </p:nvPicPr>
          <p:blipFill>
            <a:blip r:embed="rId2" cstate="print"/>
            <a:stretch>
              <a:fillRect/>
            </a:stretch>
          </p:blipFill>
          <p:spPr>
            <a:xfrm>
              <a:off x="10355626" y="5883440"/>
              <a:ext cx="74502" cy="73818"/>
            </a:xfrm>
            <a:prstGeom prst="rect">
              <a:avLst/>
            </a:prstGeom>
          </p:spPr>
        </p:pic>
        <p:pic>
          <p:nvPicPr>
            <p:cNvPr id="43" name="object 15">
              <a:extLst>
                <a:ext uri="{FF2B5EF4-FFF2-40B4-BE49-F238E27FC236}">
                  <a16:creationId xmlns:a16="http://schemas.microsoft.com/office/drawing/2014/main" id="{77E4E128-5E53-4E45-9186-7F2CB15E9C0A}"/>
                </a:ext>
              </a:extLst>
            </p:cNvPr>
            <p:cNvPicPr/>
            <p:nvPr/>
          </p:nvPicPr>
          <p:blipFill>
            <a:blip r:embed="rId3" cstate="print"/>
            <a:stretch>
              <a:fillRect/>
            </a:stretch>
          </p:blipFill>
          <p:spPr>
            <a:xfrm>
              <a:off x="10504632" y="5883440"/>
              <a:ext cx="74502" cy="73818"/>
            </a:xfrm>
            <a:prstGeom prst="rect">
              <a:avLst/>
            </a:prstGeom>
          </p:spPr>
        </p:pic>
        <p:pic>
          <p:nvPicPr>
            <p:cNvPr id="44" name="object 16">
              <a:extLst>
                <a:ext uri="{FF2B5EF4-FFF2-40B4-BE49-F238E27FC236}">
                  <a16:creationId xmlns:a16="http://schemas.microsoft.com/office/drawing/2014/main" id="{EA314DE2-F2A2-9C49-A823-AB44F564CAE0}"/>
                </a:ext>
              </a:extLst>
            </p:cNvPr>
            <p:cNvPicPr/>
            <p:nvPr/>
          </p:nvPicPr>
          <p:blipFill>
            <a:blip r:embed="rId2" cstate="print"/>
            <a:stretch>
              <a:fillRect/>
            </a:stretch>
          </p:blipFill>
          <p:spPr>
            <a:xfrm>
              <a:off x="10653638" y="5883440"/>
              <a:ext cx="74502" cy="73818"/>
            </a:xfrm>
            <a:prstGeom prst="rect">
              <a:avLst/>
            </a:prstGeom>
          </p:spPr>
        </p:pic>
        <p:pic>
          <p:nvPicPr>
            <p:cNvPr id="45" name="object 17">
              <a:extLst>
                <a:ext uri="{FF2B5EF4-FFF2-40B4-BE49-F238E27FC236}">
                  <a16:creationId xmlns:a16="http://schemas.microsoft.com/office/drawing/2014/main" id="{481C9080-D246-CC4D-AC19-4516830A987C}"/>
                </a:ext>
              </a:extLst>
            </p:cNvPr>
            <p:cNvPicPr/>
            <p:nvPr/>
          </p:nvPicPr>
          <p:blipFill>
            <a:blip r:embed="rId2" cstate="print"/>
            <a:stretch>
              <a:fillRect/>
            </a:stretch>
          </p:blipFill>
          <p:spPr>
            <a:xfrm>
              <a:off x="10802643" y="5883440"/>
              <a:ext cx="74502" cy="73818"/>
            </a:xfrm>
            <a:prstGeom prst="rect">
              <a:avLst/>
            </a:prstGeom>
          </p:spPr>
        </p:pic>
        <p:pic>
          <p:nvPicPr>
            <p:cNvPr id="46" name="object 18">
              <a:extLst>
                <a:ext uri="{FF2B5EF4-FFF2-40B4-BE49-F238E27FC236}">
                  <a16:creationId xmlns:a16="http://schemas.microsoft.com/office/drawing/2014/main" id="{B91AF3CB-3006-CF4D-9B35-B8E73724E6AE}"/>
                </a:ext>
              </a:extLst>
            </p:cNvPr>
            <p:cNvPicPr/>
            <p:nvPr/>
          </p:nvPicPr>
          <p:blipFill>
            <a:blip r:embed="rId3" cstate="print"/>
            <a:stretch>
              <a:fillRect/>
            </a:stretch>
          </p:blipFill>
          <p:spPr>
            <a:xfrm>
              <a:off x="10951649" y="5883440"/>
              <a:ext cx="74502" cy="73818"/>
            </a:xfrm>
            <a:prstGeom prst="rect">
              <a:avLst/>
            </a:prstGeom>
          </p:spPr>
        </p:pic>
        <p:pic>
          <p:nvPicPr>
            <p:cNvPr id="47" name="object 19">
              <a:extLst>
                <a:ext uri="{FF2B5EF4-FFF2-40B4-BE49-F238E27FC236}">
                  <a16:creationId xmlns:a16="http://schemas.microsoft.com/office/drawing/2014/main" id="{6D9B3E06-0041-3749-8026-5D04ABB27C55}"/>
                </a:ext>
              </a:extLst>
            </p:cNvPr>
            <p:cNvPicPr/>
            <p:nvPr/>
          </p:nvPicPr>
          <p:blipFill>
            <a:blip r:embed="rId3" cstate="print"/>
            <a:stretch>
              <a:fillRect/>
            </a:stretch>
          </p:blipFill>
          <p:spPr>
            <a:xfrm>
              <a:off x="11100654" y="5883440"/>
              <a:ext cx="74502" cy="73818"/>
            </a:xfrm>
            <a:prstGeom prst="rect">
              <a:avLst/>
            </a:prstGeom>
          </p:spPr>
        </p:pic>
        <p:pic>
          <p:nvPicPr>
            <p:cNvPr id="48" name="object 20">
              <a:extLst>
                <a:ext uri="{FF2B5EF4-FFF2-40B4-BE49-F238E27FC236}">
                  <a16:creationId xmlns:a16="http://schemas.microsoft.com/office/drawing/2014/main" id="{FBB1329A-4AAA-B24E-A552-4416DD548161}"/>
                </a:ext>
              </a:extLst>
            </p:cNvPr>
            <p:cNvPicPr/>
            <p:nvPr/>
          </p:nvPicPr>
          <p:blipFill>
            <a:blip r:embed="rId2" cstate="print"/>
            <a:stretch>
              <a:fillRect/>
            </a:stretch>
          </p:blipFill>
          <p:spPr>
            <a:xfrm>
              <a:off x="11249660" y="5883440"/>
              <a:ext cx="74502" cy="73818"/>
            </a:xfrm>
            <a:prstGeom prst="rect">
              <a:avLst/>
            </a:prstGeom>
          </p:spPr>
        </p:pic>
        <p:pic>
          <p:nvPicPr>
            <p:cNvPr id="49" name="object 21">
              <a:extLst>
                <a:ext uri="{FF2B5EF4-FFF2-40B4-BE49-F238E27FC236}">
                  <a16:creationId xmlns:a16="http://schemas.microsoft.com/office/drawing/2014/main" id="{03B8B288-0AD1-2946-A4FD-7C97BC89A2DA}"/>
                </a:ext>
              </a:extLst>
            </p:cNvPr>
            <p:cNvPicPr/>
            <p:nvPr/>
          </p:nvPicPr>
          <p:blipFill>
            <a:blip r:embed="rId2" cstate="print"/>
            <a:stretch>
              <a:fillRect/>
            </a:stretch>
          </p:blipFill>
          <p:spPr>
            <a:xfrm>
              <a:off x="11398666" y="5883440"/>
              <a:ext cx="74502" cy="73818"/>
            </a:xfrm>
            <a:prstGeom prst="rect">
              <a:avLst/>
            </a:prstGeom>
          </p:spPr>
        </p:pic>
        <p:pic>
          <p:nvPicPr>
            <p:cNvPr id="50" name="object 22">
              <a:extLst>
                <a:ext uri="{FF2B5EF4-FFF2-40B4-BE49-F238E27FC236}">
                  <a16:creationId xmlns:a16="http://schemas.microsoft.com/office/drawing/2014/main" id="{0175A97A-3772-4145-B23A-BB3AB2F4C7BB}"/>
                </a:ext>
              </a:extLst>
            </p:cNvPr>
            <p:cNvPicPr/>
            <p:nvPr/>
          </p:nvPicPr>
          <p:blipFill>
            <a:blip r:embed="rId3" cstate="print"/>
            <a:stretch>
              <a:fillRect/>
            </a:stretch>
          </p:blipFill>
          <p:spPr>
            <a:xfrm>
              <a:off x="11547671" y="5883440"/>
              <a:ext cx="74502" cy="73818"/>
            </a:xfrm>
            <a:prstGeom prst="rect">
              <a:avLst/>
            </a:prstGeom>
          </p:spPr>
        </p:pic>
        <p:pic>
          <p:nvPicPr>
            <p:cNvPr id="51" name="object 23">
              <a:extLst>
                <a:ext uri="{FF2B5EF4-FFF2-40B4-BE49-F238E27FC236}">
                  <a16:creationId xmlns:a16="http://schemas.microsoft.com/office/drawing/2014/main" id="{F5D5E73B-4EB9-0F4E-8F34-1560737FF9A0}"/>
                </a:ext>
              </a:extLst>
            </p:cNvPr>
            <p:cNvPicPr/>
            <p:nvPr/>
          </p:nvPicPr>
          <p:blipFill>
            <a:blip r:embed="rId2" cstate="print"/>
            <a:stretch>
              <a:fillRect/>
            </a:stretch>
          </p:blipFill>
          <p:spPr>
            <a:xfrm>
              <a:off x="11696677" y="5883440"/>
              <a:ext cx="74502" cy="73818"/>
            </a:xfrm>
            <a:prstGeom prst="rect">
              <a:avLst/>
            </a:prstGeom>
          </p:spPr>
        </p:pic>
        <p:pic>
          <p:nvPicPr>
            <p:cNvPr id="52" name="object 24">
              <a:extLst>
                <a:ext uri="{FF2B5EF4-FFF2-40B4-BE49-F238E27FC236}">
                  <a16:creationId xmlns:a16="http://schemas.microsoft.com/office/drawing/2014/main" id="{2D1C41DC-EECA-8B49-97A6-D829EF258067}"/>
                </a:ext>
              </a:extLst>
            </p:cNvPr>
            <p:cNvPicPr/>
            <p:nvPr/>
          </p:nvPicPr>
          <p:blipFill>
            <a:blip r:embed="rId2" cstate="print"/>
            <a:stretch>
              <a:fillRect/>
            </a:stretch>
          </p:blipFill>
          <p:spPr>
            <a:xfrm>
              <a:off x="11845683" y="5883440"/>
              <a:ext cx="74502" cy="73818"/>
            </a:xfrm>
            <a:prstGeom prst="rect">
              <a:avLst/>
            </a:prstGeom>
          </p:spPr>
        </p:pic>
        <p:pic>
          <p:nvPicPr>
            <p:cNvPr id="53" name="object 25">
              <a:extLst>
                <a:ext uri="{FF2B5EF4-FFF2-40B4-BE49-F238E27FC236}">
                  <a16:creationId xmlns:a16="http://schemas.microsoft.com/office/drawing/2014/main" id="{1F96471A-62BC-8B4F-B45C-5EAAFE29819C}"/>
                </a:ext>
              </a:extLst>
            </p:cNvPr>
            <p:cNvPicPr/>
            <p:nvPr/>
          </p:nvPicPr>
          <p:blipFill>
            <a:blip r:embed="rId3" cstate="print"/>
            <a:stretch>
              <a:fillRect/>
            </a:stretch>
          </p:blipFill>
          <p:spPr>
            <a:xfrm>
              <a:off x="11994688" y="5883440"/>
              <a:ext cx="74503" cy="73818"/>
            </a:xfrm>
            <a:prstGeom prst="rect">
              <a:avLst/>
            </a:prstGeom>
          </p:spPr>
        </p:pic>
        <p:pic>
          <p:nvPicPr>
            <p:cNvPr id="54" name="object 26">
              <a:extLst>
                <a:ext uri="{FF2B5EF4-FFF2-40B4-BE49-F238E27FC236}">
                  <a16:creationId xmlns:a16="http://schemas.microsoft.com/office/drawing/2014/main" id="{56B466DF-F1E8-5C4D-BA97-A5515A44E4C8}"/>
                </a:ext>
              </a:extLst>
            </p:cNvPr>
            <p:cNvPicPr/>
            <p:nvPr/>
          </p:nvPicPr>
          <p:blipFill>
            <a:blip r:embed="rId2" cstate="print"/>
            <a:stretch>
              <a:fillRect/>
            </a:stretch>
          </p:blipFill>
          <p:spPr>
            <a:xfrm>
              <a:off x="12143695" y="5883440"/>
              <a:ext cx="74503" cy="73818"/>
            </a:xfrm>
            <a:prstGeom prst="rect">
              <a:avLst/>
            </a:prstGeom>
          </p:spPr>
        </p:pic>
        <p:pic>
          <p:nvPicPr>
            <p:cNvPr id="55" name="object 27">
              <a:extLst>
                <a:ext uri="{FF2B5EF4-FFF2-40B4-BE49-F238E27FC236}">
                  <a16:creationId xmlns:a16="http://schemas.microsoft.com/office/drawing/2014/main" id="{633A8674-34DA-1749-A604-A3B2A3525816}"/>
                </a:ext>
              </a:extLst>
            </p:cNvPr>
            <p:cNvPicPr/>
            <p:nvPr/>
          </p:nvPicPr>
          <p:blipFill>
            <a:blip r:embed="rId2" cstate="print"/>
            <a:stretch>
              <a:fillRect/>
            </a:stretch>
          </p:blipFill>
          <p:spPr>
            <a:xfrm>
              <a:off x="12292700" y="5883440"/>
              <a:ext cx="74503" cy="73818"/>
            </a:xfrm>
            <a:prstGeom prst="rect">
              <a:avLst/>
            </a:prstGeom>
          </p:spPr>
        </p:pic>
        <p:pic>
          <p:nvPicPr>
            <p:cNvPr id="56" name="object 28">
              <a:extLst>
                <a:ext uri="{FF2B5EF4-FFF2-40B4-BE49-F238E27FC236}">
                  <a16:creationId xmlns:a16="http://schemas.microsoft.com/office/drawing/2014/main" id="{32A8830D-76A4-C447-B83F-496D1A6BF335}"/>
                </a:ext>
              </a:extLst>
            </p:cNvPr>
            <p:cNvPicPr/>
            <p:nvPr/>
          </p:nvPicPr>
          <p:blipFill>
            <a:blip r:embed="rId2" cstate="print"/>
            <a:stretch>
              <a:fillRect/>
            </a:stretch>
          </p:blipFill>
          <p:spPr>
            <a:xfrm>
              <a:off x="12441706" y="5883440"/>
              <a:ext cx="74503" cy="73818"/>
            </a:xfrm>
            <a:prstGeom prst="rect">
              <a:avLst/>
            </a:prstGeom>
          </p:spPr>
        </p:pic>
        <p:pic>
          <p:nvPicPr>
            <p:cNvPr id="57" name="object 29">
              <a:extLst>
                <a:ext uri="{FF2B5EF4-FFF2-40B4-BE49-F238E27FC236}">
                  <a16:creationId xmlns:a16="http://schemas.microsoft.com/office/drawing/2014/main" id="{C469B417-342D-9348-AED3-498632843ADA}"/>
                </a:ext>
              </a:extLst>
            </p:cNvPr>
            <p:cNvPicPr/>
            <p:nvPr/>
          </p:nvPicPr>
          <p:blipFill>
            <a:blip r:embed="rId3" cstate="print"/>
            <a:stretch>
              <a:fillRect/>
            </a:stretch>
          </p:blipFill>
          <p:spPr>
            <a:xfrm>
              <a:off x="12590712" y="5883440"/>
              <a:ext cx="74503" cy="73818"/>
            </a:xfrm>
            <a:prstGeom prst="rect">
              <a:avLst/>
            </a:prstGeom>
          </p:spPr>
        </p:pic>
        <p:pic>
          <p:nvPicPr>
            <p:cNvPr id="58" name="object 30">
              <a:extLst>
                <a:ext uri="{FF2B5EF4-FFF2-40B4-BE49-F238E27FC236}">
                  <a16:creationId xmlns:a16="http://schemas.microsoft.com/office/drawing/2014/main" id="{EA6C1853-D361-874D-AD9F-02AE3A4D2C4B}"/>
                </a:ext>
              </a:extLst>
            </p:cNvPr>
            <p:cNvPicPr/>
            <p:nvPr/>
          </p:nvPicPr>
          <p:blipFill>
            <a:blip r:embed="rId2" cstate="print"/>
            <a:stretch>
              <a:fillRect/>
            </a:stretch>
          </p:blipFill>
          <p:spPr>
            <a:xfrm>
              <a:off x="12739717" y="5883440"/>
              <a:ext cx="74503" cy="73818"/>
            </a:xfrm>
            <a:prstGeom prst="rect">
              <a:avLst/>
            </a:prstGeom>
          </p:spPr>
        </p:pic>
      </p:grpSp>
      <p:pic>
        <p:nvPicPr>
          <p:cNvPr id="59" name="Picture 58">
            <a:extLst>
              <a:ext uri="{FF2B5EF4-FFF2-40B4-BE49-F238E27FC236}">
                <a16:creationId xmlns:a16="http://schemas.microsoft.com/office/drawing/2014/main" id="{F48AFB5F-D473-9A4E-9EBD-3617A1390AD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Tree>
    <p:extLst>
      <p:ext uri="{BB962C8B-B14F-4D97-AF65-F5344CB8AC3E}">
        <p14:creationId xmlns:p14="http://schemas.microsoft.com/office/powerpoint/2010/main" val="2307924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userDrawn="1"/>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10">
            <a:extLst>
              <a:ext uri="{FF2B5EF4-FFF2-40B4-BE49-F238E27FC236}">
                <a16:creationId xmlns:a16="http://schemas.microsoft.com/office/drawing/2014/main" id="{939ABE26-0F6D-4A49-89F5-5A7D243BD93A}"/>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12" name="Group 11">
            <a:extLst>
              <a:ext uri="{FF2B5EF4-FFF2-40B4-BE49-F238E27FC236}">
                <a16:creationId xmlns:a16="http://schemas.microsoft.com/office/drawing/2014/main" id="{AEAB83CA-72A0-5B43-A0E5-5630BADF85AA}"/>
              </a:ext>
            </a:extLst>
          </p:cNvPr>
          <p:cNvGrpSpPr/>
          <p:nvPr userDrawn="1"/>
        </p:nvGrpSpPr>
        <p:grpSpPr>
          <a:xfrm rot="10800000">
            <a:off x="873404" y="8823172"/>
            <a:ext cx="3054617" cy="73818"/>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object 6">
            <a:extLst>
              <a:ext uri="{FF2B5EF4-FFF2-40B4-BE49-F238E27FC236}">
                <a16:creationId xmlns:a16="http://schemas.microsoft.com/office/drawing/2014/main" id="{C6E696BB-D489-4E45-AD3E-2908427C4D7D}"/>
              </a:ext>
            </a:extLst>
          </p:cNvPr>
          <p:cNvSpPr/>
          <p:nvPr userDrawn="1"/>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190861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userDrawn="1"/>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3" name="object 3">
            <a:extLst>
              <a:ext uri="{FF2B5EF4-FFF2-40B4-BE49-F238E27FC236}">
                <a16:creationId xmlns:a16="http://schemas.microsoft.com/office/drawing/2014/main" id="{CCAB1345-992F-E545-B04B-5857CD94DC35}"/>
              </a:ext>
            </a:extLst>
          </p:cNvPr>
          <p:cNvSpPr/>
          <p:nvPr userDrawn="1"/>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724874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userDrawn="1"/>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8" name="Picture 7">
            <a:extLst>
              <a:ext uri="{FF2B5EF4-FFF2-40B4-BE49-F238E27FC236}">
                <a16:creationId xmlns:a16="http://schemas.microsoft.com/office/drawing/2014/main" id="{81DEF7E3-8CE1-A64E-893B-2B52B8EADD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userDrawn="1"/>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E857CD44-1A68-9845-B9B7-5DD89207B779}"/>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4" name="Rectangle 13">
            <a:extLst>
              <a:ext uri="{FF2B5EF4-FFF2-40B4-BE49-F238E27FC236}">
                <a16:creationId xmlns:a16="http://schemas.microsoft.com/office/drawing/2014/main" id="{0C5D0346-91FD-8849-99B9-552AB425B3EA}"/>
              </a:ext>
            </a:extLst>
          </p:cNvPr>
          <p:cNvSpPr/>
          <p:nvPr userDrawn="1"/>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1" name="object 8">
            <a:extLst>
              <a:ext uri="{FF2B5EF4-FFF2-40B4-BE49-F238E27FC236}">
                <a16:creationId xmlns:a16="http://schemas.microsoft.com/office/drawing/2014/main" id="{A2514BFE-6C95-B448-B46A-B811D9404797}"/>
              </a:ext>
            </a:extLst>
          </p:cNvPr>
          <p:cNvSpPr/>
          <p:nvPr userDrawn="1"/>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5" name="Rectangle 14">
            <a:extLst>
              <a:ext uri="{FF2B5EF4-FFF2-40B4-BE49-F238E27FC236}">
                <a16:creationId xmlns:a16="http://schemas.microsoft.com/office/drawing/2014/main" id="{BBE0312E-A9C2-C349-99AD-AFCFD9FFF45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2 2">
  <p:cSld name="Section Header 1 2 2">
    <p:bg>
      <p:bgPr>
        <a:solidFill>
          <a:srgbClr val="AB0520"/>
        </a:solidFill>
        <a:effectLst/>
      </p:bgPr>
    </p:bg>
    <p:spTree>
      <p:nvGrpSpPr>
        <p:cNvPr id="1" name="Shape 43"/>
        <p:cNvGrpSpPr/>
        <p:nvPr/>
      </p:nvGrpSpPr>
      <p:grpSpPr>
        <a:xfrm>
          <a:off x="0" y="0"/>
          <a:ext cx="0" cy="0"/>
          <a:chOff x="0" y="0"/>
          <a:chExt cx="0" cy="0"/>
        </a:xfrm>
      </p:grpSpPr>
      <p:sp>
        <p:nvSpPr>
          <p:cNvPr id="44" name="Google Shape;44;p7"/>
          <p:cNvSpPr/>
          <p:nvPr/>
        </p:nvSpPr>
        <p:spPr>
          <a:xfrm>
            <a:off x="7296150" y="-19050"/>
            <a:ext cx="10992000" cy="10347000"/>
          </a:xfrm>
          <a:prstGeom prst="rect">
            <a:avLst/>
          </a:prstGeom>
          <a:solidFill>
            <a:srgbClr val="00275B"/>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 name="Google Shape;45;p7"/>
          <p:cNvSpPr/>
          <p:nvPr/>
        </p:nvSpPr>
        <p:spPr>
          <a:xfrm>
            <a:off x="0" y="9608700"/>
            <a:ext cx="11906400" cy="91200"/>
          </a:xfrm>
          <a:prstGeom prst="rect">
            <a:avLst/>
          </a:prstGeom>
          <a:solidFill>
            <a:srgbClr val="FFFFFF"/>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46" name="Google Shape;46;p7"/>
          <p:cNvSpPr/>
          <p:nvPr/>
        </p:nvSpPr>
        <p:spPr>
          <a:xfrm>
            <a:off x="13994746" y="9608700"/>
            <a:ext cx="4293000" cy="91200"/>
          </a:xfrm>
          <a:prstGeom prst="rect">
            <a:avLst/>
          </a:prstGeom>
          <a:solidFill>
            <a:srgbClr val="FFFFFF"/>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47" name="Google Shape;47;p7"/>
          <p:cNvSpPr txBox="1">
            <a:spLocks noGrp="1"/>
          </p:cNvSpPr>
          <p:nvPr>
            <p:ph type="sldNum" idx="12"/>
          </p:nvPr>
        </p:nvSpPr>
        <p:spPr>
          <a:xfrm>
            <a:off x="17113568" y="9499702"/>
            <a:ext cx="1097400" cy="7872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pic>
        <p:nvPicPr>
          <p:cNvPr id="48" name="Google Shape;48;p7"/>
          <p:cNvPicPr preferRelativeResize="0"/>
          <p:nvPr/>
        </p:nvPicPr>
        <p:blipFill rotWithShape="1">
          <a:blip r:embed="rId2">
            <a:alphaModFix/>
          </a:blip>
          <a:srcRect/>
          <a:stretch/>
        </p:blipFill>
        <p:spPr>
          <a:xfrm>
            <a:off x="12416890" y="8889167"/>
            <a:ext cx="1067364" cy="1001066"/>
          </a:xfrm>
          <a:prstGeom prst="rect">
            <a:avLst/>
          </a:prstGeom>
          <a:noFill/>
          <a:ln>
            <a:noFill/>
          </a:ln>
        </p:spPr>
      </p:pic>
    </p:spTree>
    <p:extLst>
      <p:ext uri="{BB962C8B-B14F-4D97-AF65-F5344CB8AC3E}">
        <p14:creationId xmlns:p14="http://schemas.microsoft.com/office/powerpoint/2010/main" val="253747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pic>
        <p:nvPicPr>
          <p:cNvPr id="5" name="Picture 4">
            <a:extLst>
              <a:ext uri="{FF2B5EF4-FFF2-40B4-BE49-F238E27FC236}">
                <a16:creationId xmlns:a16="http://schemas.microsoft.com/office/drawing/2014/main" id="{500427AF-FC89-B544-AD6A-8861FD3D0E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6" name="Rectangle 5">
            <a:extLst>
              <a:ext uri="{FF2B5EF4-FFF2-40B4-BE49-F238E27FC236}">
                <a16:creationId xmlns:a16="http://schemas.microsoft.com/office/drawing/2014/main" id="{F0950B3E-629C-5048-BBA1-C8B1F62EFD0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3">
            <a:extLst>
              <a:ext uri="{FF2B5EF4-FFF2-40B4-BE49-F238E27FC236}">
                <a16:creationId xmlns:a16="http://schemas.microsoft.com/office/drawing/2014/main" id="{17A607B4-CBD2-E04D-BDAA-181449BAF9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38770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object 6">
            <a:extLst>
              <a:ext uri="{FF2B5EF4-FFF2-40B4-BE49-F238E27FC236}">
                <a16:creationId xmlns:a16="http://schemas.microsoft.com/office/drawing/2014/main" id="{C6E696BB-D489-4E45-AD3E-2908427C4D7D}"/>
              </a:ext>
            </a:extLst>
          </p:cNvPr>
          <p:cNvSpPr/>
          <p:nvPr/>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6" name="Picture 5">
            <a:extLst>
              <a:ext uri="{FF2B5EF4-FFF2-40B4-BE49-F238E27FC236}">
                <a16:creationId xmlns:a16="http://schemas.microsoft.com/office/drawing/2014/main" id="{A276925C-926B-1546-8F79-7CEF2622C2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9CC38A79-1416-6A47-8697-1B397F2D4AA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625C8968-7A91-BB4A-B0D1-505C60660E18}"/>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2" name="object 6">
            <a:extLst>
              <a:ext uri="{FF2B5EF4-FFF2-40B4-BE49-F238E27FC236}">
                <a16:creationId xmlns:a16="http://schemas.microsoft.com/office/drawing/2014/main" id="{586ED654-700A-2147-9380-60A6E2C74899}"/>
              </a:ext>
            </a:extLst>
          </p:cNvPr>
          <p:cNvSpPr/>
          <p:nvPr userDrawn="1"/>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3236547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3" name="object 3">
            <a:extLst>
              <a:ext uri="{FF2B5EF4-FFF2-40B4-BE49-F238E27FC236}">
                <a16:creationId xmlns:a16="http://schemas.microsoft.com/office/drawing/2014/main" id="{CCAB1345-992F-E545-B04B-5857CD94DC35}"/>
              </a:ext>
            </a:extLst>
          </p:cNvPr>
          <p:cNvSpPr/>
          <p:nvPr/>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0" name="Rectangle 9">
            <a:extLst>
              <a:ext uri="{FF2B5EF4-FFF2-40B4-BE49-F238E27FC236}">
                <a16:creationId xmlns:a16="http://schemas.microsoft.com/office/drawing/2014/main" id="{6D8127CD-FD8A-A844-98F0-23382BA9FAE9}"/>
              </a:ext>
            </a:extLst>
          </p:cNvPr>
          <p:cNvSpPr/>
          <p:nvPr userDrawn="1"/>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37B0837-427D-1748-AB83-BA20A39757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2" name="Rectangle 11">
            <a:extLst>
              <a:ext uri="{FF2B5EF4-FFF2-40B4-BE49-F238E27FC236}">
                <a16:creationId xmlns:a16="http://schemas.microsoft.com/office/drawing/2014/main" id="{5C633B24-A0CE-BF4A-B6B6-8FF604B3913F}"/>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ject 3">
            <a:extLst>
              <a:ext uri="{FF2B5EF4-FFF2-40B4-BE49-F238E27FC236}">
                <a16:creationId xmlns:a16="http://schemas.microsoft.com/office/drawing/2014/main" id="{C59CADE6-3B65-9745-88CF-D1F15149CC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5" name="object 3">
            <a:extLst>
              <a:ext uri="{FF2B5EF4-FFF2-40B4-BE49-F238E27FC236}">
                <a16:creationId xmlns:a16="http://schemas.microsoft.com/office/drawing/2014/main" id="{7A7E4853-92BF-8943-98F7-E8F30CF4C94E}"/>
              </a:ext>
            </a:extLst>
          </p:cNvPr>
          <p:cNvSpPr/>
          <p:nvPr userDrawn="1"/>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278596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8" name="Picture 7">
            <a:extLst>
              <a:ext uri="{FF2B5EF4-FFF2-40B4-BE49-F238E27FC236}">
                <a16:creationId xmlns:a16="http://schemas.microsoft.com/office/drawing/2014/main" id="{81DEF7E3-8CE1-A64E-893B-2B52B8EADD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E857CD44-1A68-9845-B9B7-5DD89207B779}"/>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6" name="object 2">
            <a:extLst>
              <a:ext uri="{FF2B5EF4-FFF2-40B4-BE49-F238E27FC236}">
                <a16:creationId xmlns:a16="http://schemas.microsoft.com/office/drawing/2014/main" id="{EE305CF2-3738-8E46-A4CD-EFB5936BA81C}"/>
              </a:ext>
            </a:extLst>
          </p:cNvPr>
          <p:cNvSpPr/>
          <p:nvPr userDrawn="1"/>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7" name="Picture 6">
            <a:extLst>
              <a:ext uri="{FF2B5EF4-FFF2-40B4-BE49-F238E27FC236}">
                <a16:creationId xmlns:a16="http://schemas.microsoft.com/office/drawing/2014/main" id="{4C6E8668-042A-CB4E-978A-59827BEF92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9" name="Rectangle 8">
            <a:extLst>
              <a:ext uri="{FF2B5EF4-FFF2-40B4-BE49-F238E27FC236}">
                <a16:creationId xmlns:a16="http://schemas.microsoft.com/office/drawing/2014/main" id="{2C432242-6D23-104C-983C-E3A1DF4292E7}"/>
              </a:ext>
            </a:extLst>
          </p:cNvPr>
          <p:cNvSpPr/>
          <p:nvPr userDrawn="1"/>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3">
            <a:extLst>
              <a:ext uri="{FF2B5EF4-FFF2-40B4-BE49-F238E27FC236}">
                <a16:creationId xmlns:a16="http://schemas.microsoft.com/office/drawing/2014/main" id="{2BD09B77-CEFE-DD43-B003-CC084EC60D65}"/>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4199796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4" name="Rectangle 13">
            <a:extLst>
              <a:ext uri="{FF2B5EF4-FFF2-40B4-BE49-F238E27FC236}">
                <a16:creationId xmlns:a16="http://schemas.microsoft.com/office/drawing/2014/main" id="{0C5D0346-91FD-8849-99B9-552AB425B3EA}"/>
              </a:ext>
            </a:extLst>
          </p:cNvPr>
          <p:cNvSpPr/>
          <p:nvPr/>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1" name="object 8">
            <a:extLst>
              <a:ext uri="{FF2B5EF4-FFF2-40B4-BE49-F238E27FC236}">
                <a16:creationId xmlns:a16="http://schemas.microsoft.com/office/drawing/2014/main" id="{A2514BFE-6C95-B448-B46A-B811D9404797}"/>
              </a:ext>
            </a:extLst>
          </p:cNvPr>
          <p:cNvSpPr/>
          <p:nvPr/>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5" name="Rectangle 14">
            <a:extLst>
              <a:ext uri="{FF2B5EF4-FFF2-40B4-BE49-F238E27FC236}">
                <a16:creationId xmlns:a16="http://schemas.microsoft.com/office/drawing/2014/main" id="{BBE0312E-A9C2-C349-99AD-AFCFD9FFF45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A7E98F78-1EE8-9C46-B346-E33EA2A7C643}"/>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9" name="Rectangle 8">
            <a:extLst>
              <a:ext uri="{FF2B5EF4-FFF2-40B4-BE49-F238E27FC236}">
                <a16:creationId xmlns:a16="http://schemas.microsoft.com/office/drawing/2014/main" id="{39C0EF02-BD96-1647-AA41-B9268F4871FD}"/>
              </a:ext>
            </a:extLst>
          </p:cNvPr>
          <p:cNvSpPr/>
          <p:nvPr userDrawn="1"/>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25754AD-6AF6-064F-9D39-34874A4830F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2" name="object 8">
            <a:extLst>
              <a:ext uri="{FF2B5EF4-FFF2-40B4-BE49-F238E27FC236}">
                <a16:creationId xmlns:a16="http://schemas.microsoft.com/office/drawing/2014/main" id="{67F30830-0281-CB4A-8A0B-32C54DACCB37}"/>
              </a:ext>
            </a:extLst>
          </p:cNvPr>
          <p:cNvSpPr/>
          <p:nvPr userDrawn="1"/>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3" name="Rectangle 12">
            <a:extLst>
              <a:ext uri="{FF2B5EF4-FFF2-40B4-BE49-F238E27FC236}">
                <a16:creationId xmlns:a16="http://schemas.microsoft.com/office/drawing/2014/main" id="{0162FECF-1BB5-4C42-A89A-BC831EB07689}"/>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288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25" name="Rectangle 24">
            <a:extLst>
              <a:ext uri="{FF2B5EF4-FFF2-40B4-BE49-F238E27FC236}">
                <a16:creationId xmlns:a16="http://schemas.microsoft.com/office/drawing/2014/main" id="{AE769987-766C-AE4B-87F0-D07CCA454BF2}"/>
              </a:ext>
            </a:extLst>
          </p:cNvPr>
          <p:cNvSpPr/>
          <p:nvPr/>
        </p:nvSpPr>
        <p:spPr>
          <a:xfrm>
            <a:off x="8842073" y="6118283"/>
            <a:ext cx="6162674" cy="336403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C5D0346-91FD-8849-99B9-552AB425B3EA}"/>
              </a:ext>
            </a:extLst>
          </p:cNvPr>
          <p:cNvSpPr/>
          <p:nvPr/>
        </p:nvSpPr>
        <p:spPr>
          <a:xfrm>
            <a:off x="8842073" y="1260941"/>
            <a:ext cx="6162674" cy="41125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22" name="object 9">
            <a:extLst>
              <a:ext uri="{FF2B5EF4-FFF2-40B4-BE49-F238E27FC236}">
                <a16:creationId xmlns:a16="http://schemas.microsoft.com/office/drawing/2014/main" id="{52E66EB2-263D-BA4C-964B-DCF423D7C437}"/>
              </a:ext>
            </a:extLst>
          </p:cNvPr>
          <p:cNvSpPr/>
          <p:nvPr/>
        </p:nvSpPr>
        <p:spPr>
          <a:xfrm>
            <a:off x="15520287" y="1260941"/>
            <a:ext cx="45719" cy="8229600"/>
          </a:xfrm>
          <a:custGeom>
            <a:avLst/>
            <a:gdLst/>
            <a:ahLst/>
            <a:cxnLst/>
            <a:rect l="l" t="t" r="r" b="b"/>
            <a:pathLst>
              <a:path w="28575" h="8229600">
                <a:moveTo>
                  <a:pt x="0" y="0"/>
                </a:moveTo>
                <a:lnTo>
                  <a:pt x="28574" y="0"/>
                </a:lnTo>
                <a:lnTo>
                  <a:pt x="28574" y="8229599"/>
                </a:lnTo>
                <a:lnTo>
                  <a:pt x="0" y="8229599"/>
                </a:lnTo>
                <a:lnTo>
                  <a:pt x="0" y="0"/>
                </a:lnTo>
                <a:close/>
              </a:path>
            </a:pathLst>
          </a:custGeom>
          <a:solidFill>
            <a:srgbClr val="AB0420"/>
          </a:solidFill>
        </p:spPr>
        <p:txBody>
          <a:bodyPr wrap="square" lIns="0" tIns="0" rIns="0" bIns="0" rtlCol="0"/>
          <a:lstStyle/>
          <a:p>
            <a:endParaRPr/>
          </a:p>
        </p:txBody>
      </p:sp>
      <p:sp>
        <p:nvSpPr>
          <p:cNvPr id="24" name="object 3">
            <a:extLst>
              <a:ext uri="{FF2B5EF4-FFF2-40B4-BE49-F238E27FC236}">
                <a16:creationId xmlns:a16="http://schemas.microsoft.com/office/drawing/2014/main" id="{A07FBEEA-4BB0-3B4A-B12D-47020D535E7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26" name="Rectangle 25">
            <a:extLst>
              <a:ext uri="{FF2B5EF4-FFF2-40B4-BE49-F238E27FC236}">
                <a16:creationId xmlns:a16="http://schemas.microsoft.com/office/drawing/2014/main" id="{72CC4C5D-0CB8-2F46-B7D9-245DB1DF091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435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7" name="object 3">
            <a:extLst>
              <a:ext uri="{FF2B5EF4-FFF2-40B4-BE49-F238E27FC236}">
                <a16:creationId xmlns:a16="http://schemas.microsoft.com/office/drawing/2014/main" id="{B58A3138-293C-1C4B-990D-E9B1D05EC067}"/>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8" name="object 2">
            <a:extLst>
              <a:ext uri="{FF2B5EF4-FFF2-40B4-BE49-F238E27FC236}">
                <a16:creationId xmlns:a16="http://schemas.microsoft.com/office/drawing/2014/main" id="{E894B9C6-FFC2-BF49-B139-13399AA9464D}"/>
              </a:ext>
            </a:extLst>
          </p:cNvPr>
          <p:cNvSpPr/>
          <p:nvPr/>
        </p:nvSpPr>
        <p:spPr>
          <a:xfrm>
            <a:off x="2137299" y="1028700"/>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9" name="Rectangle 8">
            <a:extLst>
              <a:ext uri="{FF2B5EF4-FFF2-40B4-BE49-F238E27FC236}">
                <a16:creationId xmlns:a16="http://schemas.microsoft.com/office/drawing/2014/main" id="{D028AAAE-5FD4-E749-8114-2DAEC131C6BD}"/>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88808A2-9735-0046-8139-D23B663F52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object 3">
            <a:extLst>
              <a:ext uri="{FF2B5EF4-FFF2-40B4-BE49-F238E27FC236}">
                <a16:creationId xmlns:a16="http://schemas.microsoft.com/office/drawing/2014/main" id="{DD7F3E48-D5A1-D341-B5E7-77158EA2FBED}"/>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1" name="object 2">
            <a:extLst>
              <a:ext uri="{FF2B5EF4-FFF2-40B4-BE49-F238E27FC236}">
                <a16:creationId xmlns:a16="http://schemas.microsoft.com/office/drawing/2014/main" id="{952CB7C8-3BB9-2143-AC2F-773A7C074011}"/>
              </a:ext>
            </a:extLst>
          </p:cNvPr>
          <p:cNvSpPr/>
          <p:nvPr userDrawn="1"/>
        </p:nvSpPr>
        <p:spPr>
          <a:xfrm>
            <a:off x="2137299" y="1028700"/>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D04A4F16-1ACC-7B4A-873F-BADAEB93E903}"/>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805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1_Blank">
    <p:bg>
      <p:bgPr>
        <a:solidFill>
          <a:schemeClr val="bg1"/>
        </a:soli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EC58BEA-C5D0-6E43-A7BE-DF35E27A2457}"/>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2">
            <a:extLst>
              <a:ext uri="{FF2B5EF4-FFF2-40B4-BE49-F238E27FC236}">
                <a16:creationId xmlns:a16="http://schemas.microsoft.com/office/drawing/2014/main" id="{B0471B98-1891-6240-AF37-D317E72481B2}"/>
              </a:ext>
            </a:extLst>
          </p:cNvPr>
          <p:cNvSpPr/>
          <p:nvPr/>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1" name="Rectangle 10">
            <a:extLst>
              <a:ext uri="{FF2B5EF4-FFF2-40B4-BE49-F238E27FC236}">
                <a16:creationId xmlns:a16="http://schemas.microsoft.com/office/drawing/2014/main" id="{EA11F753-0479-734E-8743-658697E11855}"/>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9" name="Rectangle 8">
            <a:extLst>
              <a:ext uri="{FF2B5EF4-FFF2-40B4-BE49-F238E27FC236}">
                <a16:creationId xmlns:a16="http://schemas.microsoft.com/office/drawing/2014/main" id="{D028AAAE-5FD4-E749-8114-2DAEC131C6BD}"/>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2">
            <a:extLst>
              <a:ext uri="{FF2B5EF4-FFF2-40B4-BE49-F238E27FC236}">
                <a16:creationId xmlns:a16="http://schemas.microsoft.com/office/drawing/2014/main" id="{639359C6-1A1D-274B-82CF-24CE4CE2C298}"/>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8" name="object 2">
            <a:extLst>
              <a:ext uri="{FF2B5EF4-FFF2-40B4-BE49-F238E27FC236}">
                <a16:creationId xmlns:a16="http://schemas.microsoft.com/office/drawing/2014/main" id="{7C0D586C-0FAA-C74C-ADB8-2C3BC7D4DC81}"/>
              </a:ext>
            </a:extLst>
          </p:cNvPr>
          <p:cNvSpPr/>
          <p:nvPr userDrawn="1"/>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637F5BD4-D7E3-1641-BA72-D080427A4F0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0555532-8968-2B43-BC3C-48409B8A074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4" name="Rectangle 13">
            <a:extLst>
              <a:ext uri="{FF2B5EF4-FFF2-40B4-BE49-F238E27FC236}">
                <a16:creationId xmlns:a16="http://schemas.microsoft.com/office/drawing/2014/main" id="{F24771C5-3AE5-724A-AF63-AB97DA82CA36}"/>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343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86082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61" r:id="rId10"/>
    <p:sldLayoutId id="2147483662" r:id="rId11"/>
    <p:sldLayoutId id="2147483668" r:id="rId12"/>
    <p:sldLayoutId id="2147483667" r:id="rId13"/>
    <p:sldLayoutId id="2147483663" r:id="rId14"/>
    <p:sldLayoutId id="2147483664" r:id="rId15"/>
    <p:sldLayoutId id="2147483680" r:id="rId16"/>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hyperlink" Target="https://awf.projectwet.arizona.edu/student-survey"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hyperlink" Target="https://creativecommons.org/licenses/by-nc/3.0/" TargetMode="External"/><Relationship Id="rId4" Type="http://schemas.openxmlformats.org/officeDocument/2006/relationships/hyperlink" Target="https://www.pngall.com/save-water-png/"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cljgives.org/health/hygiene-leaves-kids-with-loads-of-triclosan/" TargetMode="External"/><Relationship Id="rId13" Type="http://schemas.openxmlformats.org/officeDocument/2006/relationships/image" Target="../media/image17.jpeg"/><Relationship Id="rId3" Type="http://schemas.openxmlformats.org/officeDocument/2006/relationships/image" Target="../media/image9.jpeg"/><Relationship Id="rId7" Type="http://schemas.openxmlformats.org/officeDocument/2006/relationships/image" Target="../media/image12.jpg"/><Relationship Id="rId12"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5.jpeg"/><Relationship Id="rId5" Type="http://schemas.openxmlformats.org/officeDocument/2006/relationships/image" Target="../media/image10.jpeg"/><Relationship Id="rId15" Type="http://schemas.openxmlformats.org/officeDocument/2006/relationships/image" Target="../media/image19.jpeg"/><Relationship Id="rId10" Type="http://schemas.openxmlformats.org/officeDocument/2006/relationships/image" Target="../media/image14.jpeg"/><Relationship Id="rId4" Type="http://schemas.openxmlformats.org/officeDocument/2006/relationships/hyperlink" Target="https://www.pexels.com/photo/crop-mom-washing-hands-of-kid-in-bathroom-4474058/" TargetMode="External"/><Relationship Id="rId9" Type="http://schemas.openxmlformats.org/officeDocument/2006/relationships/image" Target="../media/image13.jpeg"/><Relationship Id="rId14" Type="http://schemas.openxmlformats.org/officeDocument/2006/relationships/image" Target="../media/image1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hyperlink" Target="https://techdifferent.it/chip-intel-un-grosso-problema-sicurezza/" TargetMode="External"/><Relationship Id="rId3" Type="http://schemas.openxmlformats.org/officeDocument/2006/relationships/image" Target="../media/image20.png"/><Relationship Id="rId7" Type="http://schemas.openxmlformats.org/officeDocument/2006/relationships/image" Target="../media/image22.jpg"/><Relationship Id="rId12" Type="http://schemas.openxmlformats.org/officeDocument/2006/relationships/hyperlink" Target="https://misseaglesnetwork.blogspot.com/2015/04/unethical-mining-corporations-take-look.html"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hyperlink" Target="https://pxhere.com/en/photo/819859" TargetMode="External"/><Relationship Id="rId11" Type="http://schemas.openxmlformats.org/officeDocument/2006/relationships/image" Target="../media/image24.png"/><Relationship Id="rId5" Type="http://schemas.openxmlformats.org/officeDocument/2006/relationships/image" Target="../media/image21.jpg"/><Relationship Id="rId10" Type="http://schemas.openxmlformats.org/officeDocument/2006/relationships/hyperlink" Target="https://asiapacificreport.nz/2016/02/02/indonesia-blocks-freeport-copper-exports-from-papua-in-deadlock/" TargetMode="External"/><Relationship Id="rId4" Type="http://schemas.openxmlformats.org/officeDocument/2006/relationships/hyperlink" Target="https://ru.wikipedia.org/wiki/Frito-Lay" TargetMode="External"/><Relationship Id="rId9" Type="http://schemas.openxmlformats.org/officeDocument/2006/relationships/image" Target="../media/image23.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hyperlink" Target="https://www.ambientebio.it/ambiente/sostenibilita/water-footprin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9">
            <a:extLst>
              <a:ext uri="{FF2B5EF4-FFF2-40B4-BE49-F238E27FC236}">
                <a16:creationId xmlns:a16="http://schemas.microsoft.com/office/drawing/2014/main" id="{8FF35417-3F0A-C241-B35B-084EDB693D36}"/>
              </a:ext>
            </a:extLst>
          </p:cNvPr>
          <p:cNvSpPr txBox="1">
            <a:spLocks/>
          </p:cNvSpPr>
          <p:nvPr/>
        </p:nvSpPr>
        <p:spPr>
          <a:xfrm>
            <a:off x="3405076" y="7270948"/>
            <a:ext cx="11477847" cy="1949252"/>
          </a:xfrm>
          <a:prstGeom prst="rect">
            <a:avLst/>
          </a:prstGeom>
        </p:spPr>
        <p:txBody>
          <a:bodyPr vert="horz" wrap="square" lIns="0" tIns="168275" rIns="0" bIns="0" rtlCol="0">
            <a:noAutofit/>
          </a:bodyPr>
          <a:lstStyle>
            <a:lvl1pPr>
              <a:defRPr>
                <a:latin typeface="+mj-lt"/>
                <a:ea typeface="+mj-ea"/>
                <a:cs typeface="+mj-cs"/>
              </a:defRPr>
            </a:lvl1pPr>
          </a:lstStyle>
          <a:p>
            <a:pPr marL="12700" marR="5080" algn="ctr"/>
            <a:r>
              <a:rPr lang="en-US" sz="5600" b="1" kern="0" dirty="0">
                <a:solidFill>
                  <a:srgbClr val="0C234B"/>
                </a:solidFill>
                <a:latin typeface="Times New Roman" panose="02020603050405020304" pitchFamily="18" charset="0"/>
                <a:cs typeface="Times New Roman" panose="02020603050405020304" pitchFamily="18" charset="0"/>
              </a:rPr>
              <a:t>Arizona Project WET</a:t>
            </a:r>
          </a:p>
          <a:p>
            <a:pPr marL="12700" marR="5080" algn="ctr"/>
            <a:r>
              <a:rPr lang="en-US" sz="5600" b="1" kern="0" dirty="0">
                <a:solidFill>
                  <a:srgbClr val="0C234B"/>
                </a:solidFill>
                <a:latin typeface="Times New Roman" panose="02020603050405020304" pitchFamily="18" charset="0"/>
                <a:cs typeface="Times New Roman" panose="02020603050405020304" pitchFamily="18" charset="0"/>
              </a:rPr>
              <a:t>Water Festival Unit</a:t>
            </a:r>
          </a:p>
        </p:txBody>
      </p:sp>
      <p:sp>
        <p:nvSpPr>
          <p:cNvPr id="6" name="Rectangle 5">
            <a:extLst>
              <a:ext uri="{FF2B5EF4-FFF2-40B4-BE49-F238E27FC236}">
                <a16:creationId xmlns:a16="http://schemas.microsoft.com/office/drawing/2014/main" id="{465C2D92-E1E6-7746-B459-BEFEB84964AE}"/>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in a field&#10;&#10;Description automatically generated">
            <a:extLst>
              <a:ext uri="{FF2B5EF4-FFF2-40B4-BE49-F238E27FC236}">
                <a16:creationId xmlns:a16="http://schemas.microsoft.com/office/drawing/2014/main" id="{F438F456-FD75-9369-009C-91C3CC21ECAF}"/>
              </a:ext>
            </a:extLst>
          </p:cNvPr>
          <p:cNvPicPr>
            <a:picLocks noChangeAspect="1"/>
          </p:cNvPicPr>
          <p:nvPr/>
        </p:nvPicPr>
        <p:blipFill rotWithShape="1">
          <a:blip r:embed="rId3">
            <a:extLst>
              <a:ext uri="{28A0092B-C50C-407E-A947-70E740481C1C}">
                <a14:useLocalDpi xmlns:a14="http://schemas.microsoft.com/office/drawing/2010/main" val="0"/>
              </a:ext>
            </a:extLst>
          </a:blip>
          <a:srcRect l="6776" r="18407"/>
          <a:stretch/>
        </p:blipFill>
        <p:spPr>
          <a:xfrm>
            <a:off x="0" y="0"/>
            <a:ext cx="18288000" cy="7276166"/>
          </a:xfrm>
          <a:prstGeom prst="rect">
            <a:avLst/>
          </a:prstGeom>
        </p:spPr>
      </p:pic>
      <p:sp>
        <p:nvSpPr>
          <p:cNvPr id="5" name="object 5">
            <a:extLst>
              <a:ext uri="{FF2B5EF4-FFF2-40B4-BE49-F238E27FC236}">
                <a16:creationId xmlns:a16="http://schemas.microsoft.com/office/drawing/2014/main" id="{02F8F3AE-6A00-0446-A03F-AD4E6D2DDBF3}"/>
              </a:ext>
            </a:extLst>
          </p:cNvPr>
          <p:cNvSpPr txBox="1"/>
          <p:nvPr/>
        </p:nvSpPr>
        <p:spPr>
          <a:xfrm>
            <a:off x="8612962" y="9942145"/>
            <a:ext cx="1109921" cy="388753"/>
          </a:xfrm>
          <a:prstGeom prst="rect">
            <a:avLst/>
          </a:prstGeom>
        </p:spPr>
        <p:txBody>
          <a:bodyPr vert="horz" wrap="square" lIns="0" tIns="12700" rIns="0" bIns="0" rtlCol="0">
            <a:noAutofit/>
          </a:bodyPr>
          <a:lstStyle/>
          <a:p>
            <a:pPr marL="12700">
              <a:lnSpc>
                <a:spcPct val="100000"/>
              </a:lnSpc>
              <a:spcBef>
                <a:spcPts val="100"/>
              </a:spcBef>
            </a:pPr>
            <a:r>
              <a:rPr lang="en-US" b="1" dirty="0">
                <a:solidFill>
                  <a:srgbClr val="0C234A"/>
                </a:solidFill>
                <a:latin typeface="Calibri" panose="020F0502020204030204" pitchFamily="34" charset="0"/>
                <a:cs typeface="Calibri" panose="020F0502020204030204" pitchFamily="34" charset="0"/>
              </a:rPr>
              <a:t>2024-2025</a:t>
            </a:r>
            <a:endParaRPr b="1" dirty="0">
              <a:latin typeface="Calibri" panose="020F0502020204030204" pitchFamily="34" charset="0"/>
              <a:cs typeface="Calibri" panose="020F0502020204030204" pitchFamily="34" charset="0"/>
            </a:endParaRPr>
          </a:p>
        </p:txBody>
      </p:sp>
      <p:pic>
        <p:nvPicPr>
          <p:cNvPr id="2" name="Picture 1" descr="A blue circle with waves in it&#10;&#10;Description automatically generated">
            <a:extLst>
              <a:ext uri="{FF2B5EF4-FFF2-40B4-BE49-F238E27FC236}">
                <a16:creationId xmlns:a16="http://schemas.microsoft.com/office/drawing/2014/main" id="{80A679CB-2F63-BF1D-72E6-D25A0F3141C9}"/>
              </a:ext>
            </a:extLst>
          </p:cNvPr>
          <p:cNvPicPr>
            <a:picLocks noChangeAspect="1"/>
          </p:cNvPicPr>
          <p:nvPr/>
        </p:nvPicPr>
        <p:blipFill>
          <a:blip r:embed="rId4">
            <a:extLst>
              <a:ext uri="{28A0092B-C50C-407E-A947-70E740481C1C}">
                <a14:useLocalDpi xmlns:a14="http://schemas.microsoft.com/office/drawing/2010/main" val="0"/>
              </a:ext>
            </a:extLst>
          </a:blip>
          <a:srcRect t="-1" b="-2273"/>
          <a:stretch/>
        </p:blipFill>
        <p:spPr>
          <a:xfrm>
            <a:off x="15886797" y="8355738"/>
            <a:ext cx="2259479" cy="1975160"/>
          </a:xfrm>
          <a:prstGeom prst="rect">
            <a:avLst/>
          </a:prstGeom>
          <a:solidFill>
            <a:schemeClr val="bg1"/>
          </a:solidFill>
        </p:spPr>
      </p:pic>
      <p:pic>
        <p:nvPicPr>
          <p:cNvPr id="8" name="Picture 7" descr="A close-up of a logo&#10;&#10;Description automatically generated">
            <a:extLst>
              <a:ext uri="{FF2B5EF4-FFF2-40B4-BE49-F238E27FC236}">
                <a16:creationId xmlns:a16="http://schemas.microsoft.com/office/drawing/2014/main" id="{34BBC32B-AC5C-F07E-F60C-CFA3B0FCDB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036" y="9220200"/>
            <a:ext cx="6168227" cy="976636"/>
          </a:xfrm>
          <a:prstGeom prst="rect">
            <a:avLst/>
          </a:prstGeom>
        </p:spPr>
      </p:pic>
    </p:spTree>
    <p:extLst>
      <p:ext uri="{BB962C8B-B14F-4D97-AF65-F5344CB8AC3E}">
        <p14:creationId xmlns:p14="http://schemas.microsoft.com/office/powerpoint/2010/main" val="5612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412A1-5E88-25AC-130A-AC7C1E34A39F}"/>
              </a:ext>
            </a:extLst>
          </p:cNvPr>
          <p:cNvSpPr/>
          <p:nvPr/>
        </p:nvSpPr>
        <p:spPr>
          <a:xfrm>
            <a:off x="-216569" y="-63054"/>
            <a:ext cx="18721137" cy="2438400"/>
          </a:xfrm>
          <a:prstGeom prst="rect">
            <a:avLst/>
          </a:prstGeom>
          <a:solidFill>
            <a:srgbClr val="33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F0BA5E5-C39E-5FF2-954D-8B01784C6160}"/>
              </a:ext>
            </a:extLst>
          </p:cNvPr>
          <p:cNvCxnSpPr/>
          <p:nvPr/>
        </p:nvCxnSpPr>
        <p:spPr>
          <a:xfrm>
            <a:off x="-216569" y="2453318"/>
            <a:ext cx="18721137" cy="0"/>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864C4ABE-D63A-13C3-0CDF-0336BD2F370F}"/>
              </a:ext>
            </a:extLst>
          </p:cNvPr>
          <p:cNvSpPr txBox="1"/>
          <p:nvPr/>
        </p:nvSpPr>
        <p:spPr>
          <a:xfrm>
            <a:off x="120314" y="-182682"/>
            <a:ext cx="18047365" cy="2677656"/>
          </a:xfrm>
          <a:prstGeom prst="rect">
            <a:avLst/>
          </a:prstGeom>
          <a:noFill/>
        </p:spPr>
        <p:txBody>
          <a:bodyPr wrap="square" rtlCol="0">
            <a:spAutoFit/>
          </a:bodyPr>
          <a:lstStyle/>
          <a:p>
            <a:pPr algn="ctr"/>
            <a:r>
              <a:rPr lang="en-US" sz="9600" b="1" dirty="0">
                <a:solidFill>
                  <a:schemeClr val="bg1"/>
                </a:solidFill>
              </a:rPr>
              <a:t>Splashing into Solutions</a:t>
            </a:r>
          </a:p>
          <a:p>
            <a:pPr algn="ctr"/>
            <a:r>
              <a:rPr lang="en-US" sz="7200" b="1" dirty="0">
                <a:solidFill>
                  <a:srgbClr val="C00000"/>
                </a:solidFill>
              </a:rPr>
              <a:t>You Have the Power!</a:t>
            </a:r>
          </a:p>
        </p:txBody>
      </p:sp>
      <p:sp>
        <p:nvSpPr>
          <p:cNvPr id="28" name="Text Box 4">
            <a:extLst>
              <a:ext uri="{FF2B5EF4-FFF2-40B4-BE49-F238E27FC236}">
                <a16:creationId xmlns:a16="http://schemas.microsoft.com/office/drawing/2014/main" id="{1EB5390B-4444-BEF5-9022-3B3D57886CA6}"/>
              </a:ext>
            </a:extLst>
          </p:cNvPr>
          <p:cNvSpPr txBox="1">
            <a:spLocks noChangeArrowheads="1"/>
          </p:cNvSpPr>
          <p:nvPr/>
        </p:nvSpPr>
        <p:spPr bwMode="auto">
          <a:xfrm>
            <a:off x="710560" y="2809716"/>
            <a:ext cx="16866875" cy="3816429"/>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7200" b="1" kern="0" dirty="0">
                <a:solidFill>
                  <a:srgbClr val="002776"/>
                </a:solidFill>
              </a:rPr>
              <a:t>What is Water Conservation?</a:t>
            </a:r>
          </a:p>
          <a:p>
            <a:endParaRPr lang="en-US" sz="7200" b="1" kern="0" dirty="0">
              <a:solidFill>
                <a:srgbClr val="002776"/>
              </a:solidFill>
            </a:endParaRPr>
          </a:p>
          <a:p>
            <a:endParaRPr lang="en-US" sz="1400" b="1" kern="0" dirty="0">
              <a:solidFill>
                <a:srgbClr val="002776"/>
              </a:solidFill>
            </a:endParaRPr>
          </a:p>
          <a:p>
            <a:pPr marL="685800" indent="-685800">
              <a:buFont typeface="Wingdings" panose="05000000000000000000" pitchFamily="2" charset="2"/>
              <a:buChar char="Ø"/>
            </a:pPr>
            <a:endParaRPr lang="en-US" sz="1200" b="1" dirty="0">
              <a:solidFill>
                <a:srgbClr val="002776"/>
              </a:solidFill>
              <a:latin typeface="+mj-lt"/>
              <a:cs typeface="Arial" pitchFamily="34" charset="0"/>
            </a:endParaRPr>
          </a:p>
          <a:p>
            <a:r>
              <a:rPr lang="en-US" sz="7200" b="1" kern="0" dirty="0">
                <a:solidFill>
                  <a:srgbClr val="002776"/>
                </a:solidFill>
              </a:rPr>
              <a:t>What is Water Efficiency?</a:t>
            </a:r>
          </a:p>
        </p:txBody>
      </p:sp>
      <p:sp>
        <p:nvSpPr>
          <p:cNvPr id="7" name="TextBox 6">
            <a:extLst>
              <a:ext uri="{FF2B5EF4-FFF2-40B4-BE49-F238E27FC236}">
                <a16:creationId xmlns:a16="http://schemas.microsoft.com/office/drawing/2014/main" id="{B9BD920B-6BF6-7FE7-A1EC-41492C91B73C}"/>
              </a:ext>
            </a:extLst>
          </p:cNvPr>
          <p:cNvSpPr txBox="1"/>
          <p:nvPr/>
        </p:nvSpPr>
        <p:spPr>
          <a:xfrm>
            <a:off x="710560" y="3841234"/>
            <a:ext cx="15329535" cy="1569660"/>
          </a:xfrm>
          <a:prstGeom prst="rect">
            <a:avLst/>
          </a:prstGeom>
          <a:noFill/>
        </p:spPr>
        <p:txBody>
          <a:bodyPr wrap="square">
            <a:spAutoFit/>
          </a:bodyPr>
          <a:lstStyle/>
          <a:p>
            <a:pPr marL="685800" indent="-685800">
              <a:buFont typeface="Wingdings" panose="05000000000000000000" pitchFamily="2" charset="2"/>
              <a:buChar char="Ø"/>
            </a:pPr>
            <a:r>
              <a:rPr lang="en-US" sz="4800" b="1" dirty="0">
                <a:solidFill>
                  <a:srgbClr val="1F497D">
                    <a:lumMod val="75000"/>
                  </a:srgbClr>
                </a:solidFill>
                <a:latin typeface="+mj-lt"/>
                <a:cs typeface="Arial" pitchFamily="34" charset="0"/>
              </a:rPr>
              <a:t>Beneficial reduction in water loss, waste or use by changing behavior to use less water. </a:t>
            </a:r>
          </a:p>
        </p:txBody>
      </p:sp>
      <p:sp>
        <p:nvSpPr>
          <p:cNvPr id="9" name="TextBox 8">
            <a:extLst>
              <a:ext uri="{FF2B5EF4-FFF2-40B4-BE49-F238E27FC236}">
                <a16:creationId xmlns:a16="http://schemas.microsoft.com/office/drawing/2014/main" id="{D38A52C3-DED7-4FCC-8E01-B0E1C78AA6CA}"/>
              </a:ext>
            </a:extLst>
          </p:cNvPr>
          <p:cNvSpPr txBox="1"/>
          <p:nvPr/>
        </p:nvSpPr>
        <p:spPr>
          <a:xfrm>
            <a:off x="710560" y="6626145"/>
            <a:ext cx="14617700" cy="3046988"/>
          </a:xfrm>
          <a:prstGeom prst="rect">
            <a:avLst/>
          </a:prstGeom>
          <a:noFill/>
        </p:spPr>
        <p:txBody>
          <a:bodyPr wrap="square">
            <a:spAutoFit/>
          </a:bodyPr>
          <a:lstStyle/>
          <a:p>
            <a:pPr marL="685800" indent="-685800">
              <a:buFont typeface="Wingdings" panose="05000000000000000000" pitchFamily="2" charset="2"/>
              <a:buChar char="Ø"/>
            </a:pPr>
            <a:r>
              <a:rPr lang="en-US" sz="4800" b="1" dirty="0">
                <a:solidFill>
                  <a:srgbClr val="1F497D">
                    <a:lumMod val="75000"/>
                  </a:srgbClr>
                </a:solidFill>
                <a:latin typeface="+mj-lt"/>
                <a:cs typeface="Arial" pitchFamily="34" charset="0"/>
              </a:rPr>
              <a:t>Minimize the amount of water used to accomplish a function or task. Doing more with less water. </a:t>
            </a:r>
            <a:r>
              <a:rPr lang="en-US" sz="4800" b="1" dirty="0">
                <a:solidFill>
                  <a:srgbClr val="002776"/>
                </a:solidFill>
                <a:highlight>
                  <a:srgbClr val="FFFFFF"/>
                </a:highlight>
                <a:latin typeface="+mj-lt"/>
                <a:cs typeface="Arial" pitchFamily="34" charset="0"/>
              </a:rPr>
              <a:t>N</a:t>
            </a:r>
            <a:r>
              <a:rPr lang="en-US" sz="4800" b="1" i="0" dirty="0">
                <a:solidFill>
                  <a:srgbClr val="002776"/>
                </a:solidFill>
                <a:effectLst/>
                <a:highlight>
                  <a:srgbClr val="FFFFFF"/>
                </a:highlight>
                <a:latin typeface="+mj-lt"/>
              </a:rPr>
              <a:t>ormally relies on well-engineered products and fixtures or technology</a:t>
            </a:r>
            <a:r>
              <a:rPr lang="en-US" sz="4800" b="1" dirty="0">
                <a:solidFill>
                  <a:srgbClr val="002776"/>
                </a:solidFill>
                <a:latin typeface="+mj-lt"/>
              </a:rPr>
              <a:t> </a:t>
            </a:r>
          </a:p>
        </p:txBody>
      </p:sp>
    </p:spTree>
    <p:extLst>
      <p:ext uri="{BB962C8B-B14F-4D97-AF65-F5344CB8AC3E}">
        <p14:creationId xmlns:p14="http://schemas.microsoft.com/office/powerpoint/2010/main" val="328755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pact of Arizona's Water Management">
            <a:extLst>
              <a:ext uri="{FF2B5EF4-FFF2-40B4-BE49-F238E27FC236}">
                <a16:creationId xmlns:a16="http://schemas.microsoft.com/office/drawing/2014/main" id="{86AD1019-2EE7-D100-1F35-DAFEFD2C4F0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20393" y="1073426"/>
            <a:ext cx="18928785" cy="10614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32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5" name="object 7">
            <a:extLst>
              <a:ext uri="{FF2B5EF4-FFF2-40B4-BE49-F238E27FC236}">
                <a16:creationId xmlns:a16="http://schemas.microsoft.com/office/drawing/2014/main" id="{D759EF20-7B8B-3313-C4CF-36D23BE7E742}"/>
              </a:ext>
            </a:extLst>
          </p:cNvPr>
          <p:cNvSpPr txBox="1">
            <a:spLocks/>
          </p:cNvSpPr>
          <p:nvPr/>
        </p:nvSpPr>
        <p:spPr>
          <a:xfrm>
            <a:off x="864221" y="193937"/>
            <a:ext cx="16785825" cy="1065451"/>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SUSTAINABILITY &amp; STEWARDSHIP: </a:t>
            </a:r>
            <a:r>
              <a:rPr lang="en-US" sz="6000" b="1" dirty="0">
                <a:solidFill>
                  <a:srgbClr val="002776"/>
                </a:solidFill>
              </a:rPr>
              <a:t>Lesson 6.2</a:t>
            </a:r>
            <a:endParaRPr lang="en-US" sz="6000" b="1" kern="0" dirty="0">
              <a:solidFill>
                <a:srgbClr val="002776"/>
              </a:solidFill>
            </a:endParaRPr>
          </a:p>
        </p:txBody>
      </p:sp>
      <p:sp>
        <p:nvSpPr>
          <p:cNvPr id="2" name="TextBox 1">
            <a:extLst>
              <a:ext uri="{FF2B5EF4-FFF2-40B4-BE49-F238E27FC236}">
                <a16:creationId xmlns:a16="http://schemas.microsoft.com/office/drawing/2014/main" id="{9C4C8F88-43A7-1029-CF59-65ACE06A4D50}"/>
              </a:ext>
            </a:extLst>
          </p:cNvPr>
          <p:cNvSpPr txBox="1"/>
          <p:nvPr/>
        </p:nvSpPr>
        <p:spPr>
          <a:xfrm>
            <a:off x="747406" y="2592935"/>
            <a:ext cx="16126321" cy="2123658"/>
          </a:xfrm>
          <a:prstGeom prst="rect">
            <a:avLst/>
          </a:prstGeom>
          <a:noFill/>
        </p:spPr>
        <p:txBody>
          <a:bodyPr wrap="square" rtlCol="0">
            <a:spAutoFit/>
          </a:bodyPr>
          <a:lstStyle/>
          <a:p>
            <a:pPr algn="ctr"/>
            <a:r>
              <a:rPr lang="en-US" sz="6600" b="1" dirty="0">
                <a:solidFill>
                  <a:srgbClr val="002776"/>
                </a:solidFill>
                <a:latin typeface="+mj-lt"/>
              </a:rPr>
              <a:t>Your daily choices and actions can add up to make a positive difference. </a:t>
            </a:r>
          </a:p>
        </p:txBody>
      </p:sp>
      <p:sp>
        <p:nvSpPr>
          <p:cNvPr id="7" name="TextBox 6">
            <a:extLst>
              <a:ext uri="{FF2B5EF4-FFF2-40B4-BE49-F238E27FC236}">
                <a16:creationId xmlns:a16="http://schemas.microsoft.com/office/drawing/2014/main" id="{387823EC-002B-62DB-2AAB-F2082FE64358}"/>
              </a:ext>
            </a:extLst>
          </p:cNvPr>
          <p:cNvSpPr txBox="1"/>
          <p:nvPr/>
        </p:nvSpPr>
        <p:spPr>
          <a:xfrm>
            <a:off x="670419" y="1605369"/>
            <a:ext cx="16280296" cy="1200329"/>
          </a:xfrm>
          <a:prstGeom prst="rect">
            <a:avLst/>
          </a:prstGeom>
          <a:noFill/>
        </p:spPr>
        <p:txBody>
          <a:bodyPr wrap="square" rtlCol="0">
            <a:spAutoFit/>
          </a:bodyPr>
          <a:lstStyle/>
          <a:p>
            <a:pPr algn="ctr"/>
            <a:r>
              <a:rPr lang="en-US" sz="7200" b="1" dirty="0">
                <a:solidFill>
                  <a:srgbClr val="002776"/>
                </a:solidFill>
              </a:rPr>
              <a:t>BE THE TIDAL WAVE OF CHANGE!</a:t>
            </a:r>
          </a:p>
        </p:txBody>
      </p:sp>
      <p:pic>
        <p:nvPicPr>
          <p:cNvPr id="10" name="Picture 9">
            <a:extLst>
              <a:ext uri="{FF2B5EF4-FFF2-40B4-BE49-F238E27FC236}">
                <a16:creationId xmlns:a16="http://schemas.microsoft.com/office/drawing/2014/main" id="{7201FE79-DFEB-359F-DE29-F6B90A195E80}"/>
              </a:ext>
            </a:extLst>
          </p:cNvPr>
          <p:cNvPicPr>
            <a:picLocks noChangeAspect="1"/>
          </p:cNvPicPr>
          <p:nvPr/>
        </p:nvPicPr>
        <p:blipFill rotWithShape="1">
          <a:blip r:embed="rId3"/>
          <a:srcRect l="74673" t="12242" r="15761" b="65024"/>
          <a:stretch/>
        </p:blipFill>
        <p:spPr>
          <a:xfrm>
            <a:off x="1316018" y="5144330"/>
            <a:ext cx="3115875" cy="4165532"/>
          </a:xfrm>
          <a:prstGeom prst="rect">
            <a:avLst/>
          </a:prstGeom>
        </p:spPr>
      </p:pic>
      <p:pic>
        <p:nvPicPr>
          <p:cNvPr id="18" name="Picture 17">
            <a:extLst>
              <a:ext uri="{FF2B5EF4-FFF2-40B4-BE49-F238E27FC236}">
                <a16:creationId xmlns:a16="http://schemas.microsoft.com/office/drawing/2014/main" id="{2B6F72ED-312C-5E8D-81EE-44E0C425D6A5}"/>
              </a:ext>
            </a:extLst>
          </p:cNvPr>
          <p:cNvPicPr>
            <a:picLocks noChangeAspect="1"/>
          </p:cNvPicPr>
          <p:nvPr/>
        </p:nvPicPr>
        <p:blipFill rotWithShape="1">
          <a:blip r:embed="rId4"/>
          <a:srcRect l="74758" t="15606" r="15660" b="61932"/>
          <a:stretch/>
        </p:blipFill>
        <p:spPr>
          <a:xfrm>
            <a:off x="8515626" y="5113696"/>
            <a:ext cx="3135878" cy="4135019"/>
          </a:xfrm>
          <a:prstGeom prst="rect">
            <a:avLst/>
          </a:prstGeom>
        </p:spPr>
      </p:pic>
      <p:pic>
        <p:nvPicPr>
          <p:cNvPr id="20" name="Picture 19">
            <a:extLst>
              <a:ext uri="{FF2B5EF4-FFF2-40B4-BE49-F238E27FC236}">
                <a16:creationId xmlns:a16="http://schemas.microsoft.com/office/drawing/2014/main" id="{9630DB3B-929D-414C-D29E-EF3EE7B3CAB2}"/>
              </a:ext>
            </a:extLst>
          </p:cNvPr>
          <p:cNvPicPr>
            <a:picLocks noChangeAspect="1"/>
          </p:cNvPicPr>
          <p:nvPr/>
        </p:nvPicPr>
        <p:blipFill rotWithShape="1">
          <a:blip r:embed="rId5"/>
          <a:srcRect l="74511" t="17906" r="15652" b="59909"/>
          <a:stretch/>
        </p:blipFill>
        <p:spPr>
          <a:xfrm>
            <a:off x="12077689" y="5003836"/>
            <a:ext cx="3346065" cy="4244879"/>
          </a:xfrm>
          <a:prstGeom prst="rect">
            <a:avLst/>
          </a:prstGeom>
        </p:spPr>
      </p:pic>
      <p:pic>
        <p:nvPicPr>
          <p:cNvPr id="22" name="Picture 21">
            <a:extLst>
              <a:ext uri="{FF2B5EF4-FFF2-40B4-BE49-F238E27FC236}">
                <a16:creationId xmlns:a16="http://schemas.microsoft.com/office/drawing/2014/main" id="{F79E1B19-BBF2-F616-6C24-ABE429710648}"/>
              </a:ext>
            </a:extLst>
          </p:cNvPr>
          <p:cNvPicPr>
            <a:picLocks noChangeAspect="1"/>
          </p:cNvPicPr>
          <p:nvPr/>
        </p:nvPicPr>
        <p:blipFill rotWithShape="1">
          <a:blip r:embed="rId6"/>
          <a:srcRect l="74502" t="11930" r="15875" b="65842"/>
          <a:stretch/>
        </p:blipFill>
        <p:spPr>
          <a:xfrm>
            <a:off x="4919753" y="5143500"/>
            <a:ext cx="3206267" cy="4166362"/>
          </a:xfrm>
          <a:prstGeom prst="rect">
            <a:avLst/>
          </a:prstGeom>
        </p:spPr>
      </p:pic>
    </p:spTree>
    <p:extLst>
      <p:ext uri="{BB962C8B-B14F-4D97-AF65-F5344CB8AC3E}">
        <p14:creationId xmlns:p14="http://schemas.microsoft.com/office/powerpoint/2010/main" val="593719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B40958-FE41-625B-D39B-18D2A5A10361}"/>
              </a:ext>
            </a:extLst>
          </p:cNvPr>
          <p:cNvSpPr txBox="1"/>
          <p:nvPr/>
        </p:nvSpPr>
        <p:spPr>
          <a:xfrm>
            <a:off x="1410857" y="2635121"/>
            <a:ext cx="15466283" cy="5016758"/>
          </a:xfrm>
          <a:prstGeom prst="rect">
            <a:avLst/>
          </a:prstGeom>
          <a:noFill/>
        </p:spPr>
        <p:txBody>
          <a:bodyPr wrap="square" rtlCol="0">
            <a:spAutoFit/>
          </a:bodyPr>
          <a:lstStyle/>
          <a:p>
            <a:r>
              <a:rPr lang="en-US" sz="8000" b="1" i="0" dirty="0">
                <a:solidFill>
                  <a:srgbClr val="002776"/>
                </a:solidFill>
                <a:effectLst/>
              </a:rPr>
              <a:t>I PLEDGE to be a water steward, to do my best to make smart choices and take actions that help conserve and keep our water supply clean.</a:t>
            </a:r>
            <a:endParaRPr lang="en-US" sz="8000" b="1" dirty="0">
              <a:solidFill>
                <a:srgbClr val="002776"/>
              </a:solidFill>
            </a:endParaRPr>
          </a:p>
        </p:txBody>
      </p:sp>
      <p:sp>
        <p:nvSpPr>
          <p:cNvPr id="8" name="Rectangle 1">
            <a:extLst>
              <a:ext uri="{FF2B5EF4-FFF2-40B4-BE49-F238E27FC236}">
                <a16:creationId xmlns:a16="http://schemas.microsoft.com/office/drawing/2014/main" id="{E3A0D974-460B-FA37-F632-C612E1330B9B}"/>
              </a:ext>
            </a:extLst>
          </p:cNvPr>
          <p:cNvSpPr>
            <a:spLocks noChangeArrowheads="1"/>
          </p:cNvSpPr>
          <p:nvPr/>
        </p:nvSpPr>
        <p:spPr bwMode="auto">
          <a:xfrm>
            <a:off x="4629077" y="813665"/>
            <a:ext cx="902984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sz="9600" b="1" dirty="0">
                <a:solidFill>
                  <a:srgbClr val="C00000"/>
                </a:solidFill>
              </a:rPr>
              <a:t>Take the PLEDGE:</a:t>
            </a:r>
            <a:endParaRPr kumimoji="0" lang="en-US" altLang="en-US" sz="9600" b="0" i="0" u="none" strike="noStrike" cap="none" normalizeH="0" baseline="0" dirty="0">
              <a:ln>
                <a:noFill/>
              </a:ln>
              <a:solidFill>
                <a:srgbClr val="C00000"/>
              </a:solidFill>
              <a:effectLst/>
              <a:latin typeface="Arial" panose="020B0604020202020204" pitchFamily="34" charset="0"/>
            </a:endParaRPr>
          </a:p>
        </p:txBody>
      </p:sp>
    </p:spTree>
    <p:extLst>
      <p:ext uri="{BB962C8B-B14F-4D97-AF65-F5344CB8AC3E}">
        <p14:creationId xmlns:p14="http://schemas.microsoft.com/office/powerpoint/2010/main" val="1465791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B0520"/>
        </a:solidFill>
        <a:effectLst/>
      </p:bgPr>
    </p:bg>
    <p:spTree>
      <p:nvGrpSpPr>
        <p:cNvPr id="1" name="Shape 309"/>
        <p:cNvGrpSpPr/>
        <p:nvPr/>
      </p:nvGrpSpPr>
      <p:grpSpPr>
        <a:xfrm>
          <a:off x="0" y="0"/>
          <a:ext cx="0" cy="0"/>
          <a:chOff x="0" y="0"/>
          <a:chExt cx="0" cy="0"/>
        </a:xfrm>
      </p:grpSpPr>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3396F899-92A2-804A-9BEB-F12C969B54DC}"/>
              </a:ext>
            </a:extLst>
          </p:cNvPr>
          <p:cNvSpPr txBox="1"/>
          <p:nvPr/>
        </p:nvSpPr>
        <p:spPr>
          <a:xfrm>
            <a:off x="8651866" y="125217"/>
            <a:ext cx="8320678" cy="1569660"/>
          </a:xfrm>
          <a:prstGeom prst="rect">
            <a:avLst/>
          </a:prstGeom>
          <a:noFill/>
        </p:spPr>
        <p:txBody>
          <a:bodyPr wrap="square" rtlCol="0">
            <a:spAutoFit/>
          </a:bodyPr>
          <a:lstStyle/>
          <a:p>
            <a:pPr algn="ctr"/>
            <a:r>
              <a:rPr lang="en-US" sz="9600" b="1" dirty="0">
                <a:solidFill>
                  <a:schemeClr val="bg1"/>
                </a:solidFill>
              </a:rPr>
              <a:t>Wrap-Up</a:t>
            </a:r>
          </a:p>
        </p:txBody>
      </p:sp>
      <p:sp>
        <p:nvSpPr>
          <p:cNvPr id="4" name="Rectangle 3">
            <a:extLst>
              <a:ext uri="{FF2B5EF4-FFF2-40B4-BE49-F238E27FC236}">
                <a16:creationId xmlns:a16="http://schemas.microsoft.com/office/drawing/2014/main" id="{7F876620-289E-99FE-8DCC-C464B6C3E0A5}"/>
              </a:ext>
            </a:extLst>
          </p:cNvPr>
          <p:cNvSpPr/>
          <p:nvPr/>
        </p:nvSpPr>
        <p:spPr>
          <a:xfrm>
            <a:off x="390932" y="2710967"/>
            <a:ext cx="6564199" cy="5758709"/>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23DC097-1A43-71F7-0F6E-0F45C22578D8}"/>
              </a:ext>
            </a:extLst>
          </p:cNvPr>
          <p:cNvSpPr txBox="1"/>
          <p:nvPr/>
        </p:nvSpPr>
        <p:spPr>
          <a:xfrm>
            <a:off x="611949" y="3085436"/>
            <a:ext cx="6122162" cy="5009769"/>
          </a:xfrm>
          <a:prstGeom prst="rect">
            <a:avLst/>
          </a:prstGeom>
          <a:noFill/>
        </p:spPr>
        <p:txBody>
          <a:bodyPr wrap="square">
            <a:spAutoFit/>
          </a:bodyPr>
          <a:lstStyle/>
          <a:p>
            <a:pPr marL="914400" indent="-914400">
              <a:buFont typeface="Arial" panose="020B0604020202020204" pitchFamily="34" charset="0"/>
              <a:buChar char="•"/>
            </a:pPr>
            <a:endParaRPr lang="en-US" sz="1400" b="1" dirty="0">
              <a:solidFill>
                <a:srgbClr val="0033CC"/>
              </a:solidFill>
            </a:endParaRPr>
          </a:p>
          <a:p>
            <a:pPr algn="ctr">
              <a:lnSpc>
                <a:spcPts val="6500"/>
              </a:lnSpc>
            </a:pPr>
            <a:r>
              <a:rPr lang="en-US" sz="7200" b="1" dirty="0">
                <a:solidFill>
                  <a:srgbClr val="0033CC"/>
                </a:solidFill>
              </a:rPr>
              <a:t>Stability and Change</a:t>
            </a:r>
          </a:p>
          <a:p>
            <a:pPr algn="ctr"/>
            <a:r>
              <a:rPr lang="en-US" sz="7200" b="1" dirty="0">
                <a:solidFill>
                  <a:srgbClr val="0033CC"/>
                </a:solidFill>
              </a:rPr>
              <a:t>&amp;</a:t>
            </a:r>
          </a:p>
          <a:p>
            <a:pPr algn="ctr">
              <a:lnSpc>
                <a:spcPts val="7500"/>
              </a:lnSpc>
            </a:pPr>
            <a:r>
              <a:rPr lang="en-US" sz="7200" b="1" dirty="0">
                <a:solidFill>
                  <a:srgbClr val="0033CC"/>
                </a:solidFill>
              </a:rPr>
              <a:t>Cause and Effect </a:t>
            </a:r>
          </a:p>
        </p:txBody>
      </p:sp>
      <p:sp>
        <p:nvSpPr>
          <p:cNvPr id="6" name="object 7">
            <a:extLst>
              <a:ext uri="{FF2B5EF4-FFF2-40B4-BE49-F238E27FC236}">
                <a16:creationId xmlns:a16="http://schemas.microsoft.com/office/drawing/2014/main" id="{FEA8CCD9-5DB1-2E9B-B12A-6D156F8C2544}"/>
              </a:ext>
            </a:extLst>
          </p:cNvPr>
          <p:cNvSpPr txBox="1">
            <a:spLocks/>
          </p:cNvSpPr>
          <p:nvPr/>
        </p:nvSpPr>
        <p:spPr>
          <a:xfrm>
            <a:off x="1870264" y="1197636"/>
            <a:ext cx="3605533" cy="1513331"/>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7200" b="1" dirty="0">
                <a:solidFill>
                  <a:schemeClr val="bg1"/>
                </a:solidFill>
              </a:rPr>
              <a:t>Lesson 6</a:t>
            </a:r>
            <a:endParaRPr lang="en-US" sz="7200" b="1" kern="0" dirty="0">
              <a:solidFill>
                <a:schemeClr val="bg1"/>
              </a:solidFill>
            </a:endParaRPr>
          </a:p>
        </p:txBody>
      </p:sp>
      <p:sp>
        <p:nvSpPr>
          <p:cNvPr id="8" name="TextBox 7">
            <a:extLst>
              <a:ext uri="{FF2B5EF4-FFF2-40B4-BE49-F238E27FC236}">
                <a16:creationId xmlns:a16="http://schemas.microsoft.com/office/drawing/2014/main" id="{11D22CE3-DBC0-BE6D-1BFC-37E72A370259}"/>
              </a:ext>
            </a:extLst>
          </p:cNvPr>
          <p:cNvSpPr txBox="1"/>
          <p:nvPr/>
        </p:nvSpPr>
        <p:spPr>
          <a:xfrm>
            <a:off x="7818984" y="1820094"/>
            <a:ext cx="9986442" cy="6924973"/>
          </a:xfrm>
          <a:prstGeom prst="rect">
            <a:avLst/>
          </a:prstGeom>
          <a:noFill/>
        </p:spPr>
        <p:txBody>
          <a:bodyPr wrap="square">
            <a:spAutoFit/>
          </a:bodyPr>
          <a:lstStyle/>
          <a:p>
            <a:pPr marL="685800" indent="-685800">
              <a:buFont typeface="Wingdings" panose="05000000000000000000" pitchFamily="2" charset="2"/>
              <a:buChar char="Ø"/>
            </a:pPr>
            <a:r>
              <a:rPr lang="en-US" sz="4800" kern="0" dirty="0">
                <a:solidFill>
                  <a:schemeClr val="bg1"/>
                </a:solidFill>
              </a:rPr>
              <a:t>Exploring the ways we use water and the diverse water users in our community helps us understand how we all play a role in our Arizona water cycle.  </a:t>
            </a:r>
          </a:p>
          <a:p>
            <a:pPr marL="685800" indent="-685800">
              <a:buFont typeface="Arial" panose="020B0604020202020204" pitchFamily="34" charset="0"/>
              <a:buChar char="•"/>
            </a:pPr>
            <a:endParaRPr lang="en-US" sz="1200" kern="0" dirty="0">
              <a:solidFill>
                <a:schemeClr val="bg1"/>
              </a:solidFill>
            </a:endParaRPr>
          </a:p>
          <a:p>
            <a:pPr marL="685800" indent="-685800">
              <a:buFont typeface="Wingdings" panose="05000000000000000000" pitchFamily="2" charset="2"/>
              <a:buChar char="Ø"/>
            </a:pPr>
            <a:r>
              <a:rPr lang="en-US" sz="4800" kern="0" dirty="0">
                <a:solidFill>
                  <a:schemeClr val="bg1"/>
                </a:solidFill>
              </a:rPr>
              <a:t>We are all connected through water and hopefully you feel more empowered than ever to continue being a water steward.</a:t>
            </a:r>
          </a:p>
        </p:txBody>
      </p:sp>
    </p:spTree>
    <p:extLst>
      <p:ext uri="{BB962C8B-B14F-4D97-AF65-F5344CB8AC3E}">
        <p14:creationId xmlns:p14="http://schemas.microsoft.com/office/powerpoint/2010/main" val="4197361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5" name="Trapezoid 4">
            <a:extLst>
              <a:ext uri="{FF2B5EF4-FFF2-40B4-BE49-F238E27FC236}">
                <a16:creationId xmlns:a16="http://schemas.microsoft.com/office/drawing/2014/main" id="{25567199-77BD-5D86-9EAB-95D10428BA5D}"/>
              </a:ext>
            </a:extLst>
          </p:cNvPr>
          <p:cNvSpPr/>
          <p:nvPr/>
        </p:nvSpPr>
        <p:spPr>
          <a:xfrm>
            <a:off x="531625" y="1719516"/>
            <a:ext cx="6184573" cy="6379535"/>
          </a:xfrm>
          <a:prstGeom prst="trapezoid">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2">
            <a:extLst>
              <a:ext uri="{FF2B5EF4-FFF2-40B4-BE49-F238E27FC236}">
                <a16:creationId xmlns:a16="http://schemas.microsoft.com/office/drawing/2014/main" id="{1E325D81-39AF-373D-5D84-2FBE91E271CD}"/>
              </a:ext>
            </a:extLst>
          </p:cNvPr>
          <p:cNvSpPr txBox="1">
            <a:spLocks/>
          </p:cNvSpPr>
          <p:nvPr/>
        </p:nvSpPr>
        <p:spPr>
          <a:xfrm>
            <a:off x="531624" y="2187949"/>
            <a:ext cx="6184573" cy="936625"/>
          </a:xfrm>
          <a:prstGeom prst="rect">
            <a:avLst/>
          </a:prstGeom>
        </p:spPr>
        <p:txBody>
          <a:bodyPr vert="horz" wrap="square" lIns="0" tIns="12700" rIns="0" bIns="0" rtlCol="0">
            <a:noAutofit/>
          </a:bodyPr>
          <a:lstStyle>
            <a:lvl1pPr eaLnBrk="1" hangingPunct="1">
              <a:defRPr>
                <a:latin typeface="+mj-lt"/>
                <a:ea typeface="+mj-ea"/>
                <a:cs typeface="+mj-cs"/>
              </a:defRPr>
            </a:lvl1pPr>
          </a:lstStyle>
          <a:p>
            <a:pPr marL="12700" algn="ctr">
              <a:spcBef>
                <a:spcPts val="100"/>
              </a:spcBef>
            </a:pPr>
            <a:r>
              <a:rPr lang="en-US" sz="7200" b="1" kern="0" dirty="0">
                <a:solidFill>
                  <a:srgbClr val="003399"/>
                </a:solidFill>
                <a:cs typeface="Times New Roman" panose="02020603050405020304" pitchFamily="18" charset="0"/>
              </a:rPr>
              <a:t>WATER FESTIVAL </a:t>
            </a:r>
          </a:p>
          <a:p>
            <a:pPr marL="12700" algn="ctr">
              <a:spcBef>
                <a:spcPts val="100"/>
              </a:spcBef>
            </a:pPr>
            <a:r>
              <a:rPr lang="en-US" sz="7200" b="1" kern="0" dirty="0">
                <a:solidFill>
                  <a:srgbClr val="003399"/>
                </a:solidFill>
                <a:cs typeface="Times New Roman" panose="02020603050405020304" pitchFamily="18" charset="0"/>
              </a:rPr>
              <a:t>UNIT </a:t>
            </a:r>
          </a:p>
          <a:p>
            <a:pPr marL="12700" algn="ctr">
              <a:spcBef>
                <a:spcPts val="100"/>
              </a:spcBef>
            </a:pPr>
            <a:r>
              <a:rPr lang="en-US" sz="7200" b="1" kern="0" dirty="0">
                <a:solidFill>
                  <a:srgbClr val="003399"/>
                </a:solidFill>
                <a:cs typeface="Times New Roman" panose="02020603050405020304" pitchFamily="18" charset="0"/>
              </a:rPr>
              <a:t>GUIDING QUESTIONS:</a:t>
            </a:r>
          </a:p>
        </p:txBody>
      </p:sp>
      <p:sp>
        <p:nvSpPr>
          <p:cNvPr id="4" name="object 10">
            <a:extLst>
              <a:ext uri="{FF2B5EF4-FFF2-40B4-BE49-F238E27FC236}">
                <a16:creationId xmlns:a16="http://schemas.microsoft.com/office/drawing/2014/main" id="{24ECD45B-3DCC-980A-6AFB-0297C7F6555A}"/>
              </a:ext>
            </a:extLst>
          </p:cNvPr>
          <p:cNvSpPr txBox="1"/>
          <p:nvPr/>
        </p:nvSpPr>
        <p:spPr>
          <a:xfrm>
            <a:off x="8219000" y="2868311"/>
            <a:ext cx="9537374" cy="2782813"/>
          </a:xfrm>
          <a:prstGeom prst="rect">
            <a:avLst/>
          </a:prstGeom>
        </p:spPr>
        <p:txBody>
          <a:bodyPr vert="horz" wrap="square" lIns="0" tIns="12700" rIns="0" bIns="0" rtlCol="0">
            <a:noAutofit/>
          </a:bodyPr>
          <a:lstStyle/>
          <a:p>
            <a:r>
              <a:rPr lang="en-US" sz="6000" b="1" dirty="0">
                <a:solidFill>
                  <a:schemeClr val="bg1"/>
                </a:solidFill>
                <a:effectLst/>
                <a:latin typeface="+mj-lt"/>
                <a:ea typeface="Arial" panose="020B0604020202020204" pitchFamily="34" charset="0"/>
                <a:cs typeface="Times New Roman" panose="02020603050405020304" pitchFamily="18" charset="0"/>
              </a:rPr>
              <a:t>Where is Arizona’s water? </a:t>
            </a:r>
          </a:p>
          <a:p>
            <a:endParaRPr lang="en-US" sz="2000" b="1" dirty="0">
              <a:solidFill>
                <a:schemeClr val="bg1"/>
              </a:solidFill>
              <a:effectLst/>
              <a:latin typeface="+mj-lt"/>
              <a:ea typeface="Arial" panose="020B0604020202020204" pitchFamily="34" charset="0"/>
              <a:cs typeface="Times New Roman" panose="02020603050405020304" pitchFamily="18" charset="0"/>
            </a:endParaRPr>
          </a:p>
          <a:p>
            <a:r>
              <a:rPr lang="en-US" sz="6000" b="1" dirty="0">
                <a:solidFill>
                  <a:schemeClr val="bg1"/>
                </a:solidFill>
                <a:effectLst/>
                <a:latin typeface="+mj-lt"/>
                <a:ea typeface="Arial" panose="020B0604020202020204" pitchFamily="34" charset="0"/>
                <a:cs typeface="Times New Roman" panose="02020603050405020304" pitchFamily="18" charset="0"/>
              </a:rPr>
              <a:t>What are the connections between people, water, and heat in the environment?</a:t>
            </a:r>
            <a:endParaRPr lang="en-US" sz="6000" dirty="0">
              <a:solidFill>
                <a:schemeClr val="bg1"/>
              </a:solidFill>
              <a:effectLst/>
              <a:latin typeface="+mj-lt"/>
              <a:ea typeface="Arial" panose="020B0604020202020204" pitchFamily="34" charset="0"/>
              <a:cs typeface="Times New Roman" panose="02020603050405020304" pitchFamily="18" charset="0"/>
            </a:endParaRPr>
          </a:p>
          <a:p>
            <a:endParaRPr lang="en-US" sz="6000" dirty="0">
              <a:solidFill>
                <a:srgbClr val="002776"/>
              </a:solidFill>
              <a:latin typeface="+mj-lt"/>
            </a:endParaRPr>
          </a:p>
        </p:txBody>
      </p:sp>
    </p:spTree>
    <p:extLst>
      <p:ext uri="{BB962C8B-B14F-4D97-AF65-F5344CB8AC3E}">
        <p14:creationId xmlns:p14="http://schemas.microsoft.com/office/powerpoint/2010/main" val="2090970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2960825" y="1074690"/>
            <a:ext cx="14612239" cy="2819400"/>
          </a:xfrm>
          <a:prstGeom prst="rect">
            <a:avLst/>
          </a:prstGeom>
        </p:spPr>
        <p:txBody>
          <a:bodyPr vert="horz" wrap="square" lIns="0" tIns="151130" rIns="0" bIns="0" rtlCol="0">
            <a:noAutofit/>
          </a:bodyPr>
          <a:lstStyle/>
          <a:p>
            <a:pPr marL="12700" marR="5080">
              <a:lnSpc>
                <a:spcPts val="10410"/>
              </a:lnSpc>
              <a:spcBef>
                <a:spcPts val="1190"/>
              </a:spcBef>
            </a:pPr>
            <a:r>
              <a:rPr lang="en-US" sz="8800" b="1" dirty="0">
                <a:solidFill>
                  <a:srgbClr val="0C234B"/>
                </a:solidFill>
                <a:latin typeface="Times New Roman" panose="02020603050405020304" pitchFamily="18" charset="0"/>
                <a:cs typeface="Times New Roman" panose="02020603050405020304" pitchFamily="18" charset="0"/>
              </a:rPr>
              <a:t>Student Pre and Post Survey</a:t>
            </a:r>
            <a:endParaRPr sz="8800" dirty="0">
              <a:solidFill>
                <a:srgbClr val="0C234B"/>
              </a:solidFill>
              <a:latin typeface="Times New Roman" panose="02020603050405020304" pitchFamily="18" charset="0"/>
              <a:cs typeface="Times New Roman" panose="02020603050405020304" pitchFamily="18" charset="0"/>
            </a:endParaRPr>
          </a:p>
        </p:txBody>
      </p:sp>
      <p:sp>
        <p:nvSpPr>
          <p:cNvPr id="11" name="object 11"/>
          <p:cNvSpPr txBox="1"/>
          <p:nvPr/>
        </p:nvSpPr>
        <p:spPr>
          <a:xfrm>
            <a:off x="1153707" y="1208430"/>
            <a:ext cx="276860" cy="482600"/>
          </a:xfrm>
          <a:prstGeom prst="rect">
            <a:avLst/>
          </a:prstGeom>
        </p:spPr>
        <p:txBody>
          <a:bodyPr vert="horz" wrap="square" lIns="0" tIns="12700" rIns="0" bIns="0" rtlCol="0">
            <a:spAutoFit/>
          </a:bodyPr>
          <a:lstStyle/>
          <a:p>
            <a:pPr marL="12700">
              <a:lnSpc>
                <a:spcPct val="100000"/>
              </a:lnSpc>
              <a:spcBef>
                <a:spcPts val="100"/>
              </a:spcBef>
            </a:pPr>
            <a:r>
              <a:rPr sz="3000" b="1" spc="-190">
                <a:solidFill>
                  <a:srgbClr val="FAFAFA"/>
                </a:solidFill>
                <a:latin typeface="Times New Roman"/>
                <a:cs typeface="Times New Roman"/>
              </a:rPr>
              <a:t>V</a:t>
            </a:r>
            <a:endParaRPr sz="3000">
              <a:latin typeface="Times New Roman"/>
              <a:cs typeface="Times New Roman"/>
            </a:endParaRPr>
          </a:p>
        </p:txBody>
      </p:sp>
      <p:sp>
        <p:nvSpPr>
          <p:cNvPr id="31" name="object 23">
            <a:extLst>
              <a:ext uri="{FF2B5EF4-FFF2-40B4-BE49-F238E27FC236}">
                <a16:creationId xmlns:a16="http://schemas.microsoft.com/office/drawing/2014/main" id="{32243BD0-45C9-3C47-95B5-D258B4506F83}"/>
              </a:ext>
            </a:extLst>
          </p:cNvPr>
          <p:cNvSpPr txBox="1"/>
          <p:nvPr/>
        </p:nvSpPr>
        <p:spPr>
          <a:xfrm>
            <a:off x="10886361" y="5753244"/>
            <a:ext cx="2596515" cy="406400"/>
          </a:xfrm>
          <a:prstGeom prst="rect">
            <a:avLst/>
          </a:prstGeom>
        </p:spPr>
        <p:txBody>
          <a:bodyPr vert="horz" wrap="square" lIns="0" tIns="12700" rIns="0" bIns="0" rtlCol="0">
            <a:noAutofit/>
          </a:bodyPr>
          <a:lstStyle/>
          <a:p>
            <a:pPr marL="12700">
              <a:lnSpc>
                <a:spcPct val="100000"/>
              </a:lnSpc>
              <a:spcBef>
                <a:spcPts val="100"/>
              </a:spcBef>
            </a:pPr>
            <a:r>
              <a:rPr lang="en-US" sz="4000" b="1" dirty="0">
                <a:solidFill>
                  <a:srgbClr val="0C234A"/>
                </a:solidFill>
                <a:latin typeface="Calibri" panose="020F0502020204030204" pitchFamily="34" charset="0"/>
                <a:cs typeface="Calibri" panose="020F0502020204030204" pitchFamily="34" charset="0"/>
              </a:rPr>
              <a:t>AFTER</a:t>
            </a:r>
            <a:endParaRPr lang="en-US" sz="4000" b="1" dirty="0">
              <a:latin typeface="Calibri" panose="020F0502020204030204" pitchFamily="34" charset="0"/>
              <a:cs typeface="Calibri" panose="020F0502020204030204" pitchFamily="34" charset="0"/>
            </a:endParaRPr>
          </a:p>
        </p:txBody>
      </p:sp>
      <p:sp>
        <p:nvSpPr>
          <p:cNvPr id="32" name="object 12">
            <a:extLst>
              <a:ext uri="{FF2B5EF4-FFF2-40B4-BE49-F238E27FC236}">
                <a16:creationId xmlns:a16="http://schemas.microsoft.com/office/drawing/2014/main" id="{AE89983B-AF64-8D43-9389-C72D34E54274}"/>
              </a:ext>
            </a:extLst>
          </p:cNvPr>
          <p:cNvSpPr txBox="1"/>
          <p:nvPr/>
        </p:nvSpPr>
        <p:spPr>
          <a:xfrm>
            <a:off x="10886360" y="6457862"/>
            <a:ext cx="5468239" cy="2274341"/>
          </a:xfrm>
          <a:prstGeom prst="rect">
            <a:avLst/>
          </a:prstGeom>
        </p:spPr>
        <p:txBody>
          <a:bodyPr vert="horz" wrap="square" lIns="0" tIns="57785" rIns="0" bIns="0" rtlCol="0">
            <a:noAutofit/>
          </a:bodyPr>
          <a:lstStyle/>
          <a:p>
            <a:r>
              <a:rPr lang="en-US" sz="3200" b="1" dirty="0">
                <a:solidFill>
                  <a:srgbClr val="0C234B"/>
                </a:solidFill>
              </a:rPr>
              <a:t>Please administer the same survey again after completing the unit, ideally no more than four weeks after the water festival event. </a:t>
            </a:r>
          </a:p>
        </p:txBody>
      </p:sp>
      <p:sp>
        <p:nvSpPr>
          <p:cNvPr id="33" name="object 23">
            <a:extLst>
              <a:ext uri="{FF2B5EF4-FFF2-40B4-BE49-F238E27FC236}">
                <a16:creationId xmlns:a16="http://schemas.microsoft.com/office/drawing/2014/main" id="{0F6488B8-DEB9-104D-A84E-0EBDB88EB587}"/>
              </a:ext>
            </a:extLst>
          </p:cNvPr>
          <p:cNvSpPr txBox="1"/>
          <p:nvPr/>
        </p:nvSpPr>
        <p:spPr>
          <a:xfrm>
            <a:off x="3634606" y="5753244"/>
            <a:ext cx="2596515" cy="406400"/>
          </a:xfrm>
          <a:prstGeom prst="rect">
            <a:avLst/>
          </a:prstGeom>
        </p:spPr>
        <p:txBody>
          <a:bodyPr vert="horz" wrap="square" lIns="0" tIns="12700" rIns="0" bIns="0" rtlCol="0">
            <a:noAutofit/>
          </a:bodyPr>
          <a:lstStyle/>
          <a:p>
            <a:pPr marL="12700">
              <a:lnSpc>
                <a:spcPct val="100000"/>
              </a:lnSpc>
              <a:spcBef>
                <a:spcPts val="100"/>
              </a:spcBef>
            </a:pPr>
            <a:r>
              <a:rPr lang="en-US" sz="4000" b="1" dirty="0">
                <a:solidFill>
                  <a:srgbClr val="0C234A"/>
                </a:solidFill>
                <a:latin typeface="Calibri" panose="020F0502020204030204" pitchFamily="34" charset="0"/>
                <a:cs typeface="Calibri" panose="020F0502020204030204" pitchFamily="34" charset="0"/>
              </a:rPr>
              <a:t>BEFORE</a:t>
            </a:r>
            <a:endParaRPr lang="en-US" sz="4000" b="1" dirty="0">
              <a:latin typeface="Calibri" panose="020F0502020204030204" pitchFamily="34" charset="0"/>
              <a:cs typeface="Calibri" panose="020F0502020204030204" pitchFamily="34" charset="0"/>
            </a:endParaRPr>
          </a:p>
        </p:txBody>
      </p:sp>
      <p:sp>
        <p:nvSpPr>
          <p:cNvPr id="34" name="object 12">
            <a:extLst>
              <a:ext uri="{FF2B5EF4-FFF2-40B4-BE49-F238E27FC236}">
                <a16:creationId xmlns:a16="http://schemas.microsoft.com/office/drawing/2014/main" id="{096554E7-615A-6740-8641-0045BB6FBC47}"/>
              </a:ext>
            </a:extLst>
          </p:cNvPr>
          <p:cNvSpPr txBox="1"/>
          <p:nvPr/>
        </p:nvSpPr>
        <p:spPr>
          <a:xfrm>
            <a:off x="3675761" y="6457862"/>
            <a:ext cx="5468239" cy="2274341"/>
          </a:xfrm>
          <a:prstGeom prst="rect">
            <a:avLst/>
          </a:prstGeom>
        </p:spPr>
        <p:txBody>
          <a:bodyPr vert="horz" wrap="square" lIns="0" tIns="57785" rIns="0" bIns="0" rtlCol="0">
            <a:noAutofit/>
          </a:bodyPr>
          <a:lstStyle/>
          <a:p>
            <a:r>
              <a:rPr lang="en-US" sz="3200" b="1" dirty="0">
                <a:solidFill>
                  <a:srgbClr val="0C234B"/>
                </a:solidFill>
              </a:rPr>
              <a:t>Please administer the survey before students start any of the lessons. </a:t>
            </a:r>
            <a:r>
              <a:rPr lang="en-US" sz="3200" b="1" u="sng" dirty="0">
                <a:solidFill>
                  <a:srgbClr val="0C234B"/>
                </a:solidFill>
              </a:rPr>
              <a:t>This is not a test</a:t>
            </a:r>
            <a:r>
              <a:rPr lang="en-US" sz="3200" b="1" dirty="0">
                <a:solidFill>
                  <a:srgbClr val="0C234B"/>
                </a:solidFill>
              </a:rPr>
              <a:t>. Please feel free to facilitate reading the questions as a class. </a:t>
            </a:r>
          </a:p>
        </p:txBody>
      </p:sp>
      <p:sp>
        <p:nvSpPr>
          <p:cNvPr id="3" name="Text Box 4">
            <a:extLst>
              <a:ext uri="{FF2B5EF4-FFF2-40B4-BE49-F238E27FC236}">
                <a16:creationId xmlns:a16="http://schemas.microsoft.com/office/drawing/2014/main" id="{75D16CCF-B206-86DA-FEE0-2C050B2038DA}"/>
              </a:ext>
            </a:extLst>
          </p:cNvPr>
          <p:cNvSpPr txBox="1">
            <a:spLocks noChangeArrowheads="1"/>
          </p:cNvSpPr>
          <p:nvPr/>
        </p:nvSpPr>
        <p:spPr bwMode="auto">
          <a:xfrm>
            <a:off x="2823407" y="2735566"/>
            <a:ext cx="14887073" cy="1938992"/>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6000" b="1" kern="0" dirty="0">
                <a:solidFill>
                  <a:sysClr val="windowText" lastClr="000000"/>
                </a:solidFill>
                <a:latin typeface="Amasis MT Pro Black" panose="02040A04050005020304" pitchFamily="18" charset="0"/>
                <a:hlinkClick r:id="rId2"/>
              </a:rPr>
              <a:t>https://awf.projectwet.arizona.edu/student-survey</a:t>
            </a:r>
            <a:endParaRPr lang="en-US" sz="6000" b="1" kern="0" dirty="0">
              <a:solidFill>
                <a:sysClr val="windowText" lastClr="000000"/>
              </a:solidFill>
              <a:latin typeface="Amasis MT Pro Black" panose="02040A04050005020304" pitchFamily="18" charset="0"/>
            </a:endParaRPr>
          </a:p>
        </p:txBody>
      </p:sp>
    </p:spTree>
    <p:extLst>
      <p:ext uri="{BB962C8B-B14F-4D97-AF65-F5344CB8AC3E}">
        <p14:creationId xmlns:p14="http://schemas.microsoft.com/office/powerpoint/2010/main" val="936810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5" name="Trapezoid 4">
            <a:extLst>
              <a:ext uri="{FF2B5EF4-FFF2-40B4-BE49-F238E27FC236}">
                <a16:creationId xmlns:a16="http://schemas.microsoft.com/office/drawing/2014/main" id="{25567199-77BD-5D86-9EAB-95D10428BA5D}"/>
              </a:ext>
            </a:extLst>
          </p:cNvPr>
          <p:cNvSpPr/>
          <p:nvPr/>
        </p:nvSpPr>
        <p:spPr>
          <a:xfrm>
            <a:off x="531625" y="1719516"/>
            <a:ext cx="6184573" cy="6379535"/>
          </a:xfrm>
          <a:prstGeom prst="trapezoid">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2">
            <a:extLst>
              <a:ext uri="{FF2B5EF4-FFF2-40B4-BE49-F238E27FC236}">
                <a16:creationId xmlns:a16="http://schemas.microsoft.com/office/drawing/2014/main" id="{1E325D81-39AF-373D-5D84-2FBE91E271CD}"/>
              </a:ext>
            </a:extLst>
          </p:cNvPr>
          <p:cNvSpPr txBox="1">
            <a:spLocks/>
          </p:cNvSpPr>
          <p:nvPr/>
        </p:nvSpPr>
        <p:spPr>
          <a:xfrm>
            <a:off x="531624" y="2187949"/>
            <a:ext cx="6184573" cy="936625"/>
          </a:xfrm>
          <a:prstGeom prst="rect">
            <a:avLst/>
          </a:prstGeom>
        </p:spPr>
        <p:txBody>
          <a:bodyPr vert="horz" wrap="square" lIns="0" tIns="12700" rIns="0" bIns="0" rtlCol="0">
            <a:noAutofit/>
          </a:bodyPr>
          <a:lstStyle>
            <a:lvl1pPr eaLnBrk="1" hangingPunct="1">
              <a:defRPr>
                <a:latin typeface="+mj-lt"/>
                <a:ea typeface="+mj-ea"/>
                <a:cs typeface="+mj-cs"/>
              </a:defRPr>
            </a:lvl1pPr>
          </a:lstStyle>
          <a:p>
            <a:pPr marL="12700" algn="ctr">
              <a:spcBef>
                <a:spcPts val="100"/>
              </a:spcBef>
            </a:pPr>
            <a:r>
              <a:rPr lang="en-US" sz="7200" b="1" kern="0" dirty="0">
                <a:solidFill>
                  <a:srgbClr val="003399"/>
                </a:solidFill>
                <a:cs typeface="Times New Roman" panose="02020603050405020304" pitchFamily="18" charset="0"/>
              </a:rPr>
              <a:t>WATER FESTIVAL </a:t>
            </a:r>
          </a:p>
          <a:p>
            <a:pPr marL="12700" algn="ctr">
              <a:spcBef>
                <a:spcPts val="100"/>
              </a:spcBef>
            </a:pPr>
            <a:r>
              <a:rPr lang="en-US" sz="7200" b="1" kern="0" dirty="0">
                <a:solidFill>
                  <a:srgbClr val="003399"/>
                </a:solidFill>
                <a:cs typeface="Times New Roman" panose="02020603050405020304" pitchFamily="18" charset="0"/>
              </a:rPr>
              <a:t>UNIT </a:t>
            </a:r>
          </a:p>
          <a:p>
            <a:pPr marL="12700" algn="ctr">
              <a:spcBef>
                <a:spcPts val="100"/>
              </a:spcBef>
            </a:pPr>
            <a:r>
              <a:rPr lang="en-US" sz="7200" b="1" kern="0" dirty="0">
                <a:solidFill>
                  <a:srgbClr val="003399"/>
                </a:solidFill>
                <a:cs typeface="Times New Roman" panose="02020603050405020304" pitchFamily="18" charset="0"/>
              </a:rPr>
              <a:t>GUIDING QUESTIONS:</a:t>
            </a:r>
          </a:p>
        </p:txBody>
      </p:sp>
      <p:sp>
        <p:nvSpPr>
          <p:cNvPr id="4" name="object 10">
            <a:extLst>
              <a:ext uri="{FF2B5EF4-FFF2-40B4-BE49-F238E27FC236}">
                <a16:creationId xmlns:a16="http://schemas.microsoft.com/office/drawing/2014/main" id="{24ECD45B-3DCC-980A-6AFB-0297C7F6555A}"/>
              </a:ext>
            </a:extLst>
          </p:cNvPr>
          <p:cNvSpPr txBox="1"/>
          <p:nvPr/>
        </p:nvSpPr>
        <p:spPr>
          <a:xfrm>
            <a:off x="8219000" y="2868311"/>
            <a:ext cx="9537374" cy="2782813"/>
          </a:xfrm>
          <a:prstGeom prst="rect">
            <a:avLst/>
          </a:prstGeom>
        </p:spPr>
        <p:txBody>
          <a:bodyPr vert="horz" wrap="square" lIns="0" tIns="12700" rIns="0" bIns="0" rtlCol="0">
            <a:noAutofit/>
          </a:bodyPr>
          <a:lstStyle/>
          <a:p>
            <a:r>
              <a:rPr lang="en-US" sz="6000" b="1" dirty="0">
                <a:solidFill>
                  <a:schemeClr val="bg1"/>
                </a:solidFill>
                <a:effectLst/>
                <a:latin typeface="+mj-lt"/>
                <a:ea typeface="Arial" panose="020B0604020202020204" pitchFamily="34" charset="0"/>
                <a:cs typeface="Times New Roman" panose="02020603050405020304" pitchFamily="18" charset="0"/>
              </a:rPr>
              <a:t>Where is Arizona’s water? </a:t>
            </a:r>
          </a:p>
          <a:p>
            <a:endParaRPr lang="en-US" sz="2000" b="1" dirty="0">
              <a:solidFill>
                <a:schemeClr val="bg1"/>
              </a:solidFill>
              <a:effectLst/>
              <a:latin typeface="+mj-lt"/>
              <a:ea typeface="Arial" panose="020B0604020202020204" pitchFamily="34" charset="0"/>
              <a:cs typeface="Times New Roman" panose="02020603050405020304" pitchFamily="18" charset="0"/>
            </a:endParaRPr>
          </a:p>
          <a:p>
            <a:r>
              <a:rPr lang="en-US" sz="6000" b="1" dirty="0">
                <a:solidFill>
                  <a:schemeClr val="bg1"/>
                </a:solidFill>
                <a:effectLst/>
                <a:latin typeface="+mj-lt"/>
                <a:ea typeface="Arial" panose="020B0604020202020204" pitchFamily="34" charset="0"/>
                <a:cs typeface="Times New Roman" panose="02020603050405020304" pitchFamily="18" charset="0"/>
              </a:rPr>
              <a:t>What are the connections between people, water, and heat in the environment?</a:t>
            </a:r>
            <a:endParaRPr lang="en-US" sz="6000" dirty="0">
              <a:solidFill>
                <a:schemeClr val="bg1"/>
              </a:solidFill>
              <a:effectLst/>
              <a:latin typeface="+mj-lt"/>
              <a:ea typeface="Arial" panose="020B0604020202020204" pitchFamily="34" charset="0"/>
              <a:cs typeface="Times New Roman" panose="02020603050405020304" pitchFamily="18" charset="0"/>
            </a:endParaRPr>
          </a:p>
          <a:p>
            <a:endParaRPr lang="en-US" sz="6000" dirty="0">
              <a:solidFill>
                <a:srgbClr val="002776"/>
              </a:solidFill>
              <a:latin typeface="+mj-lt"/>
            </a:endParaRPr>
          </a:p>
        </p:txBody>
      </p:sp>
    </p:spTree>
    <p:extLst>
      <p:ext uri="{BB962C8B-B14F-4D97-AF65-F5344CB8AC3E}">
        <p14:creationId xmlns:p14="http://schemas.microsoft.com/office/powerpoint/2010/main" val="2852453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584739" y="1653432"/>
            <a:ext cx="10643242" cy="7755969"/>
          </a:xfrm>
          <a:prstGeom prst="rect">
            <a:avLst/>
          </a:prstGeom>
          <a:noFill/>
        </p:spPr>
        <p:txBody>
          <a:bodyPr wrap="square" rtlCol="0">
            <a:spAutoFit/>
          </a:bodyPr>
          <a:lstStyle/>
          <a:p>
            <a:pPr marL="1143000" indent="-1143000">
              <a:buFont typeface="Wingdings" panose="05000000000000000000" pitchFamily="2" charset="2"/>
              <a:buChar char="Ø"/>
            </a:pPr>
            <a:r>
              <a:rPr lang="en-US" sz="6000" b="1" dirty="0">
                <a:solidFill>
                  <a:srgbClr val="002776"/>
                </a:solidFill>
              </a:rPr>
              <a:t>What do you, a plant in your house, a squirrel in the park</a:t>
            </a:r>
            <a:r>
              <a:rPr lang="en-US" sz="6000" b="1">
                <a:solidFill>
                  <a:srgbClr val="002776"/>
                </a:solidFill>
              </a:rPr>
              <a:t>,</a:t>
            </a:r>
            <a:r>
              <a:rPr lang="en-US" sz="6000" b="1" dirty="0">
                <a:solidFill>
                  <a:srgbClr val="002776"/>
                </a:solidFill>
              </a:rPr>
              <a:t> and your classmate all have in common?</a:t>
            </a:r>
          </a:p>
          <a:p>
            <a:endParaRPr lang="en-US" b="1" dirty="0">
              <a:solidFill>
                <a:srgbClr val="002776"/>
              </a:solidFill>
            </a:endParaRPr>
          </a:p>
          <a:p>
            <a:pPr marL="1143000" indent="-1143000">
              <a:buFont typeface="Wingdings" panose="05000000000000000000" pitchFamily="2" charset="2"/>
              <a:buChar char="Ø"/>
            </a:pPr>
            <a:r>
              <a:rPr lang="en-US" sz="6000" b="1" dirty="0">
                <a:solidFill>
                  <a:srgbClr val="002776"/>
                </a:solidFill>
              </a:rPr>
              <a:t>What do a loaf of bread, a sheet of paper</a:t>
            </a:r>
            <a:r>
              <a:rPr lang="en-US" sz="6000" b="1">
                <a:solidFill>
                  <a:srgbClr val="002776"/>
                </a:solidFill>
              </a:rPr>
              <a:t>,</a:t>
            </a:r>
            <a:r>
              <a:rPr lang="en-US" sz="6000" b="1" dirty="0">
                <a:solidFill>
                  <a:srgbClr val="002776"/>
                </a:solidFill>
              </a:rPr>
              <a:t> and an automobile have in common? </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864222" y="343359"/>
            <a:ext cx="14638048" cy="867966"/>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 SUSTAINABILITY &amp; STEWARDSHIP: </a:t>
            </a:r>
            <a:r>
              <a:rPr lang="en-US" sz="6000" b="1" dirty="0">
                <a:solidFill>
                  <a:srgbClr val="002776"/>
                </a:solidFill>
              </a:rPr>
              <a:t>Lesson 6</a:t>
            </a:r>
            <a:endParaRPr lang="en-US" sz="6000" b="1" kern="0" dirty="0">
              <a:solidFill>
                <a:srgbClr val="AB0520"/>
              </a:solidFill>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9" name="Picture 8" descr="A water drop with a planet earth in it&#10;&#10;Description automatically generated">
            <a:extLst>
              <a:ext uri="{FF2B5EF4-FFF2-40B4-BE49-F238E27FC236}">
                <a16:creationId xmlns:a16="http://schemas.microsoft.com/office/drawing/2014/main" id="{6F6B073E-804B-F39C-ABBB-392C13D393A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384552" y="1264446"/>
            <a:ext cx="7039226" cy="9385635"/>
          </a:xfrm>
          <a:prstGeom prst="rect">
            <a:avLst/>
          </a:prstGeom>
        </p:spPr>
      </p:pic>
      <p:sp>
        <p:nvSpPr>
          <p:cNvPr id="10" name="TextBox 9">
            <a:extLst>
              <a:ext uri="{FF2B5EF4-FFF2-40B4-BE49-F238E27FC236}">
                <a16:creationId xmlns:a16="http://schemas.microsoft.com/office/drawing/2014/main" id="{E2F8EAEB-C616-7D17-0E60-9340AD75F84A}"/>
              </a:ext>
            </a:extLst>
          </p:cNvPr>
          <p:cNvSpPr txBox="1"/>
          <p:nvPr/>
        </p:nvSpPr>
        <p:spPr>
          <a:xfrm>
            <a:off x="5286375" y="10287000"/>
            <a:ext cx="7715250" cy="230832"/>
          </a:xfrm>
          <a:prstGeom prst="rect">
            <a:avLst/>
          </a:prstGeom>
          <a:noFill/>
        </p:spPr>
        <p:txBody>
          <a:bodyPr wrap="square" rtlCol="0">
            <a:spAutoFit/>
          </a:bodyPr>
          <a:lstStyle/>
          <a:p>
            <a:r>
              <a:rPr lang="en-US" sz="900">
                <a:hlinkClick r:id="rId4" tooltip="https://www.pngall.com/save-water-png/"/>
              </a:rPr>
              <a:t>This Photo</a:t>
            </a:r>
            <a:r>
              <a:rPr lang="en-US" sz="900"/>
              <a:t> by Unknown Author is licensed under </a:t>
            </a:r>
            <a:r>
              <a:rPr lang="en-US" sz="900">
                <a:hlinkClick r:id="rId5" tooltip="https://creativecommons.org/licenses/by-nc/3.0/"/>
              </a:rPr>
              <a:t>CC BY-NC</a:t>
            </a:r>
            <a:endParaRPr lang="en-US" sz="900"/>
          </a:p>
        </p:txBody>
      </p:sp>
    </p:spTree>
    <p:extLst>
      <p:ext uri="{BB962C8B-B14F-4D97-AF65-F5344CB8AC3E}">
        <p14:creationId xmlns:p14="http://schemas.microsoft.com/office/powerpoint/2010/main" val="2901074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ashing their hands&#10;&#10;Description automatically generated">
            <a:extLst>
              <a:ext uri="{FF2B5EF4-FFF2-40B4-BE49-F238E27FC236}">
                <a16:creationId xmlns:a16="http://schemas.microsoft.com/office/drawing/2014/main" id="{FABC6757-AB82-C77E-BB88-5FA83019D958}"/>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351928" y="3960768"/>
            <a:ext cx="5266606" cy="3565001"/>
          </a:xfrm>
          <a:prstGeom prst="rect">
            <a:avLst/>
          </a:prstGeom>
        </p:spPr>
      </p:pic>
      <p:pic>
        <p:nvPicPr>
          <p:cNvPr id="5" name="Picture 6" descr="Bucatini all'Amatriciana">
            <a:extLst>
              <a:ext uri="{FF2B5EF4-FFF2-40B4-BE49-F238E27FC236}">
                <a16:creationId xmlns:a16="http://schemas.microsoft.com/office/drawing/2014/main" id="{552A7264-E95C-4026-F96F-42C89435DC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79452" y="4002667"/>
            <a:ext cx="4708548" cy="35314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Water supply may hinder microchip ...">
            <a:extLst>
              <a:ext uri="{FF2B5EF4-FFF2-40B4-BE49-F238E27FC236}">
                <a16:creationId xmlns:a16="http://schemas.microsoft.com/office/drawing/2014/main" id="{86F919B4-DB78-4A6E-9890-C4AD88A9FE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9949" y="-13651"/>
            <a:ext cx="2941438" cy="164720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CE0F797-5A89-2900-A140-D666FE172A45}"/>
              </a:ext>
            </a:extLst>
          </p:cNvPr>
          <p:cNvSpPr/>
          <p:nvPr/>
        </p:nvSpPr>
        <p:spPr>
          <a:xfrm>
            <a:off x="8395289" y="-13651"/>
            <a:ext cx="9892712" cy="4014149"/>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hild brushing her teeth with a toothbrush&#10;&#10;Description automatically generated">
            <a:extLst>
              <a:ext uri="{FF2B5EF4-FFF2-40B4-BE49-F238E27FC236}">
                <a16:creationId xmlns:a16="http://schemas.microsoft.com/office/drawing/2014/main" id="{00E176F3-C146-75A9-7262-4141FC91A5C4}"/>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351928" y="7446061"/>
            <a:ext cx="5121232" cy="2902019"/>
          </a:xfrm>
          <a:prstGeom prst="rect">
            <a:avLst/>
          </a:prstGeom>
        </p:spPr>
      </p:pic>
      <p:pic>
        <p:nvPicPr>
          <p:cNvPr id="4" name="Picture 4" descr="Safe Drinking Water | NRDC">
            <a:extLst>
              <a:ext uri="{FF2B5EF4-FFF2-40B4-BE49-F238E27FC236}">
                <a16:creationId xmlns:a16="http://schemas.microsoft.com/office/drawing/2014/main" id="{20CECAA3-9E03-0D72-936B-B627968554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59722" y="7487961"/>
            <a:ext cx="4855401" cy="28182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317D4D4-B866-A25B-3B0A-48DF3F7FABC0}"/>
              </a:ext>
            </a:extLst>
          </p:cNvPr>
          <p:cNvSpPr/>
          <p:nvPr/>
        </p:nvSpPr>
        <p:spPr>
          <a:xfrm>
            <a:off x="-43361" y="6216101"/>
            <a:ext cx="8395288" cy="4113119"/>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7">
            <a:extLst>
              <a:ext uri="{FF2B5EF4-FFF2-40B4-BE49-F238E27FC236}">
                <a16:creationId xmlns:a16="http://schemas.microsoft.com/office/drawing/2014/main" id="{E8D2A93B-1924-DA8D-F67F-6F02EDE3F5E2}"/>
              </a:ext>
            </a:extLst>
          </p:cNvPr>
          <p:cNvSpPr txBox="1">
            <a:spLocks/>
          </p:cNvSpPr>
          <p:nvPr/>
        </p:nvSpPr>
        <p:spPr>
          <a:xfrm>
            <a:off x="1271358" y="6428469"/>
            <a:ext cx="5580879" cy="997103"/>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a:solidFill>
                  <a:schemeClr val="bg1"/>
                </a:solidFill>
              </a:rPr>
              <a:t>Direct Water Use</a:t>
            </a:r>
            <a:endParaRPr lang="en-US" sz="6000" b="1" kern="0" dirty="0">
              <a:solidFill>
                <a:schemeClr val="bg1"/>
              </a:solidFill>
            </a:endParaRPr>
          </a:p>
        </p:txBody>
      </p:sp>
      <p:sp>
        <p:nvSpPr>
          <p:cNvPr id="8" name="object 8">
            <a:extLst>
              <a:ext uri="{FF2B5EF4-FFF2-40B4-BE49-F238E27FC236}">
                <a16:creationId xmlns:a16="http://schemas.microsoft.com/office/drawing/2014/main" id="{231469FC-A4BD-4A99-70F8-D4444C0A479E}"/>
              </a:ext>
            </a:extLst>
          </p:cNvPr>
          <p:cNvSpPr txBox="1"/>
          <p:nvPr/>
        </p:nvSpPr>
        <p:spPr>
          <a:xfrm>
            <a:off x="246771" y="7752137"/>
            <a:ext cx="7630051" cy="2046586"/>
          </a:xfrm>
          <a:prstGeom prst="rect">
            <a:avLst/>
          </a:prstGeom>
        </p:spPr>
        <p:txBody>
          <a:bodyPr vert="horz" wrap="square" lIns="0" tIns="0" rIns="0" bIns="0" rtlCol="0">
            <a:noAutofit/>
          </a:bodyPr>
          <a:lstStyle/>
          <a:p>
            <a:pPr marL="12700" marR="5080" algn="ctr">
              <a:lnSpc>
                <a:spcPct val="120000"/>
              </a:lnSpc>
              <a:spcBef>
                <a:spcPts val="100"/>
              </a:spcBef>
            </a:pPr>
            <a:r>
              <a:rPr lang="en-US" sz="3200" b="1" dirty="0">
                <a:solidFill>
                  <a:schemeClr val="bg1"/>
                </a:solidFill>
              </a:rPr>
              <a:t>Water you use directly to do something immediately. Water that is seen, felt and used at that given time.  When you turn on your faucet or hose for water. </a:t>
            </a:r>
            <a:endParaRPr sz="3200" b="1" dirty="0">
              <a:solidFill>
                <a:schemeClr val="bg1"/>
              </a:solidFill>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2E3EF0B0-4C47-198A-37E9-49F319E16394}"/>
              </a:ext>
            </a:extLst>
          </p:cNvPr>
          <p:cNvCxnSpPr/>
          <p:nvPr/>
        </p:nvCxnSpPr>
        <p:spPr>
          <a:xfrm>
            <a:off x="545872" y="7534078"/>
            <a:ext cx="7366000"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sp>
        <p:nvSpPr>
          <p:cNvPr id="12" name="object 9">
            <a:extLst>
              <a:ext uri="{FF2B5EF4-FFF2-40B4-BE49-F238E27FC236}">
                <a16:creationId xmlns:a16="http://schemas.microsoft.com/office/drawing/2014/main" id="{23F28F84-A6F7-F69C-4509-3772DE154D93}"/>
              </a:ext>
            </a:extLst>
          </p:cNvPr>
          <p:cNvSpPr txBox="1"/>
          <p:nvPr/>
        </p:nvSpPr>
        <p:spPr>
          <a:xfrm>
            <a:off x="10193752" y="373485"/>
            <a:ext cx="6849562" cy="737931"/>
          </a:xfrm>
          <a:prstGeom prst="rect">
            <a:avLst/>
          </a:prstGeom>
        </p:spPr>
        <p:txBody>
          <a:bodyPr vert="horz" wrap="square" lIns="0" tIns="0" rIns="0" bIns="0" rtlCol="0">
            <a:noAutofit/>
          </a:bodyPr>
          <a:lstStyle/>
          <a:p>
            <a:pPr marL="12700">
              <a:lnSpc>
                <a:spcPct val="100000"/>
              </a:lnSpc>
              <a:spcBef>
                <a:spcPts val="125"/>
              </a:spcBef>
              <a:tabLst>
                <a:tab pos="1984375" algn="l"/>
              </a:tabLst>
            </a:pPr>
            <a:r>
              <a:rPr lang="en-US" sz="6000" b="1" dirty="0">
                <a:solidFill>
                  <a:schemeClr val="bg1"/>
                </a:solidFill>
                <a:latin typeface="Calibri" panose="020F0502020204030204" pitchFamily="34" charset="0"/>
                <a:cs typeface="Calibri" panose="020F0502020204030204" pitchFamily="34" charset="0"/>
              </a:rPr>
              <a:t>Indirect Water Use</a:t>
            </a:r>
            <a:endParaRPr sz="6000" b="1" dirty="0">
              <a:solidFill>
                <a:schemeClr val="bg1"/>
              </a:solidFill>
              <a:latin typeface="Calibri" panose="020F0502020204030204" pitchFamily="34" charset="0"/>
              <a:cs typeface="Calibri" panose="020F0502020204030204" pitchFamily="34" charset="0"/>
            </a:endParaRPr>
          </a:p>
        </p:txBody>
      </p:sp>
      <p:sp>
        <p:nvSpPr>
          <p:cNvPr id="13" name="object 10">
            <a:extLst>
              <a:ext uri="{FF2B5EF4-FFF2-40B4-BE49-F238E27FC236}">
                <a16:creationId xmlns:a16="http://schemas.microsoft.com/office/drawing/2014/main" id="{E7F6EEC1-D5D1-543D-3954-290631BF8506}"/>
              </a:ext>
            </a:extLst>
          </p:cNvPr>
          <p:cNvSpPr txBox="1"/>
          <p:nvPr/>
        </p:nvSpPr>
        <p:spPr>
          <a:xfrm>
            <a:off x="9094277" y="1481466"/>
            <a:ext cx="8489215" cy="1756058"/>
          </a:xfrm>
          <a:prstGeom prst="rect">
            <a:avLst/>
          </a:prstGeom>
        </p:spPr>
        <p:txBody>
          <a:bodyPr vert="horz" wrap="square" lIns="0" tIns="0" rIns="0" bIns="0" rtlCol="0">
            <a:noAutofit/>
          </a:bodyPr>
          <a:lstStyle/>
          <a:p>
            <a:pPr marL="12700" marR="5080" algn="ctr">
              <a:lnSpc>
                <a:spcPct val="120000"/>
              </a:lnSpc>
              <a:spcBef>
                <a:spcPts val="100"/>
              </a:spcBef>
            </a:pPr>
            <a:r>
              <a:rPr lang="en-US" sz="3200" b="1" dirty="0">
                <a:solidFill>
                  <a:schemeClr val="bg1"/>
                </a:solidFill>
              </a:rPr>
              <a:t>The water used to produce the </a:t>
            </a:r>
            <a:r>
              <a:rPr lang="en-US" sz="3200" b="1">
                <a:solidFill>
                  <a:schemeClr val="bg1"/>
                </a:solidFill>
              </a:rPr>
              <a:t>goods</a:t>
            </a:r>
            <a:r>
              <a:rPr lang="en-US" sz="3200" b="1" dirty="0">
                <a:solidFill>
                  <a:schemeClr val="bg1"/>
                </a:solidFill>
              </a:rPr>
              <a:t> and services we all enjoy. It is the water hidden or not seen by the end-user during the process or manufacturing of a good or service. </a:t>
            </a:r>
            <a:endParaRPr lang="en-US" sz="3200" b="1" dirty="0">
              <a:solidFill>
                <a:schemeClr val="bg1"/>
              </a:solidFill>
              <a:latin typeface="Calibri" panose="020F0502020204030204" pitchFamily="34" charset="0"/>
              <a:cs typeface="Calibri" panose="020F0502020204030204" pitchFamily="34" charset="0"/>
            </a:endParaRPr>
          </a:p>
        </p:txBody>
      </p:sp>
      <p:pic>
        <p:nvPicPr>
          <p:cNvPr id="14" name="Picture 8" descr="The Water Economy: An Excerpt from ...">
            <a:extLst>
              <a:ext uri="{FF2B5EF4-FFF2-40B4-BE49-F238E27FC236}">
                <a16:creationId xmlns:a16="http://schemas.microsoft.com/office/drawing/2014/main" id="{5D15276A-B16F-5809-21DB-332850F159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916" y="-124552"/>
            <a:ext cx="6084729" cy="32399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How 5 manufacturers reduce water use">
            <a:extLst>
              <a:ext uri="{FF2B5EF4-FFF2-40B4-BE49-F238E27FC236}">
                <a16:creationId xmlns:a16="http://schemas.microsoft.com/office/drawing/2014/main" id="{D79B9BDB-C4A0-DDA3-2BD7-A3C02D2904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3100733"/>
            <a:ext cx="3832114" cy="18064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Reduce Water Usage ...">
            <a:extLst>
              <a:ext uri="{FF2B5EF4-FFF2-40B4-BE49-F238E27FC236}">
                <a16:creationId xmlns:a16="http://schemas.microsoft.com/office/drawing/2014/main" id="{A6F6FDB9-28F4-8C92-25E0-E1063E1985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05304" y="3151278"/>
            <a:ext cx="4689983" cy="31209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The Pros and Cons of Nuclear Energy in 2024">
            <a:extLst>
              <a:ext uri="{FF2B5EF4-FFF2-40B4-BE49-F238E27FC236}">
                <a16:creationId xmlns:a16="http://schemas.microsoft.com/office/drawing/2014/main" id="{6D64797C-F8E9-4908-E595-57E4C51A3C8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09187" y="1638994"/>
            <a:ext cx="3086100"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World's biggest hydroelectric power plants">
            <a:extLst>
              <a:ext uri="{FF2B5EF4-FFF2-40B4-BE49-F238E27FC236}">
                <a16:creationId xmlns:a16="http://schemas.microsoft.com/office/drawing/2014/main" id="{CB1D5BF2-34DE-45F4-3A74-1B4A1665B4D0}"/>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0175" t="28290" r="989" b="5454"/>
          <a:stretch/>
        </p:blipFill>
        <p:spPr bwMode="auto">
          <a:xfrm>
            <a:off x="-27123" y="4633534"/>
            <a:ext cx="3752944" cy="167046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2" descr="The Best Fruits &amp; Vegetables to Keep ...">
            <a:extLst>
              <a:ext uri="{FF2B5EF4-FFF2-40B4-BE49-F238E27FC236}">
                <a16:creationId xmlns:a16="http://schemas.microsoft.com/office/drawing/2014/main" id="{2F2C81A8-2B82-DB8D-78A3-42FB3FD7A13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 y="1940059"/>
            <a:ext cx="2065724" cy="1160674"/>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B295EA9F-C6A6-A83C-B91A-474A7492DAC0}"/>
              </a:ext>
            </a:extLst>
          </p:cNvPr>
          <p:cNvCxnSpPr/>
          <p:nvPr/>
        </p:nvCxnSpPr>
        <p:spPr>
          <a:xfrm>
            <a:off x="9456960" y="1283521"/>
            <a:ext cx="7366000"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96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heel(1)">
                                      <p:cBhvr>
                                        <p:cTn id="40" dur="2000"/>
                                        <p:tgtEl>
                                          <p:spTgt spid="14"/>
                                        </p:tgtEl>
                                      </p:cBhvr>
                                    </p:animEffect>
                                  </p:childTnLst>
                                </p:cTn>
                              </p:par>
                              <p:par>
                                <p:cTn id="41" presetID="21" presetClass="entr" presetSubtype="1"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heel(1)">
                                      <p:cBhvr>
                                        <p:cTn id="43" dur="20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down)">
                                      <p:cBhvr>
                                        <p:cTn id="48" dur="580">
                                          <p:stCondLst>
                                            <p:cond delay="0"/>
                                          </p:stCondLst>
                                        </p:cTn>
                                        <p:tgtEl>
                                          <p:spTgt spid="19"/>
                                        </p:tgtEl>
                                      </p:cBhvr>
                                    </p:animEffect>
                                    <p:anim calcmode="lin" valueType="num">
                                      <p:cBhvr>
                                        <p:cTn id="49"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4" dur="26">
                                          <p:stCondLst>
                                            <p:cond delay="650"/>
                                          </p:stCondLst>
                                        </p:cTn>
                                        <p:tgtEl>
                                          <p:spTgt spid="19"/>
                                        </p:tgtEl>
                                      </p:cBhvr>
                                      <p:to x="100000" y="60000"/>
                                    </p:animScale>
                                    <p:animScale>
                                      <p:cBhvr>
                                        <p:cTn id="55" dur="166" decel="50000">
                                          <p:stCondLst>
                                            <p:cond delay="676"/>
                                          </p:stCondLst>
                                        </p:cTn>
                                        <p:tgtEl>
                                          <p:spTgt spid="19"/>
                                        </p:tgtEl>
                                      </p:cBhvr>
                                      <p:to x="100000" y="100000"/>
                                    </p:animScale>
                                    <p:animScale>
                                      <p:cBhvr>
                                        <p:cTn id="56" dur="26">
                                          <p:stCondLst>
                                            <p:cond delay="1312"/>
                                          </p:stCondLst>
                                        </p:cTn>
                                        <p:tgtEl>
                                          <p:spTgt spid="19"/>
                                        </p:tgtEl>
                                      </p:cBhvr>
                                      <p:to x="100000" y="80000"/>
                                    </p:animScale>
                                    <p:animScale>
                                      <p:cBhvr>
                                        <p:cTn id="57" dur="166" decel="50000">
                                          <p:stCondLst>
                                            <p:cond delay="1338"/>
                                          </p:stCondLst>
                                        </p:cTn>
                                        <p:tgtEl>
                                          <p:spTgt spid="19"/>
                                        </p:tgtEl>
                                      </p:cBhvr>
                                      <p:to x="100000" y="100000"/>
                                    </p:animScale>
                                    <p:animScale>
                                      <p:cBhvr>
                                        <p:cTn id="58" dur="26">
                                          <p:stCondLst>
                                            <p:cond delay="1642"/>
                                          </p:stCondLst>
                                        </p:cTn>
                                        <p:tgtEl>
                                          <p:spTgt spid="19"/>
                                        </p:tgtEl>
                                      </p:cBhvr>
                                      <p:to x="100000" y="90000"/>
                                    </p:animScale>
                                    <p:animScale>
                                      <p:cBhvr>
                                        <p:cTn id="59" dur="166" decel="50000">
                                          <p:stCondLst>
                                            <p:cond delay="1668"/>
                                          </p:stCondLst>
                                        </p:cTn>
                                        <p:tgtEl>
                                          <p:spTgt spid="19"/>
                                        </p:tgtEl>
                                      </p:cBhvr>
                                      <p:to x="100000" y="100000"/>
                                    </p:animScale>
                                    <p:animScale>
                                      <p:cBhvr>
                                        <p:cTn id="60" dur="26">
                                          <p:stCondLst>
                                            <p:cond delay="1808"/>
                                          </p:stCondLst>
                                        </p:cTn>
                                        <p:tgtEl>
                                          <p:spTgt spid="19"/>
                                        </p:tgtEl>
                                      </p:cBhvr>
                                      <p:to x="100000" y="95000"/>
                                    </p:animScale>
                                    <p:animScale>
                                      <p:cBhvr>
                                        <p:cTn id="61" dur="166" decel="50000">
                                          <p:stCondLst>
                                            <p:cond delay="1834"/>
                                          </p:stCondLst>
                                        </p:cTn>
                                        <p:tgtEl>
                                          <p:spTgt spid="19"/>
                                        </p:tgtEl>
                                      </p:cBhvr>
                                      <p:to x="100000" y="100000"/>
                                    </p:animScale>
                                  </p:childTnLst>
                                </p:cTn>
                              </p:par>
                              <p:par>
                                <p:cTn id="62" presetID="26"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down)">
                                      <p:cBhvr>
                                        <p:cTn id="64" dur="580">
                                          <p:stCondLst>
                                            <p:cond delay="0"/>
                                          </p:stCondLst>
                                        </p:cTn>
                                        <p:tgtEl>
                                          <p:spTgt spid="17"/>
                                        </p:tgtEl>
                                      </p:cBhvr>
                                    </p:animEffect>
                                    <p:anim calcmode="lin" valueType="num">
                                      <p:cBhvr>
                                        <p:cTn id="6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0" dur="26">
                                          <p:stCondLst>
                                            <p:cond delay="650"/>
                                          </p:stCondLst>
                                        </p:cTn>
                                        <p:tgtEl>
                                          <p:spTgt spid="17"/>
                                        </p:tgtEl>
                                      </p:cBhvr>
                                      <p:to x="100000" y="60000"/>
                                    </p:animScale>
                                    <p:animScale>
                                      <p:cBhvr>
                                        <p:cTn id="71" dur="166" decel="50000">
                                          <p:stCondLst>
                                            <p:cond delay="676"/>
                                          </p:stCondLst>
                                        </p:cTn>
                                        <p:tgtEl>
                                          <p:spTgt spid="17"/>
                                        </p:tgtEl>
                                      </p:cBhvr>
                                      <p:to x="100000" y="100000"/>
                                    </p:animScale>
                                    <p:animScale>
                                      <p:cBhvr>
                                        <p:cTn id="72" dur="26">
                                          <p:stCondLst>
                                            <p:cond delay="1312"/>
                                          </p:stCondLst>
                                        </p:cTn>
                                        <p:tgtEl>
                                          <p:spTgt spid="17"/>
                                        </p:tgtEl>
                                      </p:cBhvr>
                                      <p:to x="100000" y="80000"/>
                                    </p:animScale>
                                    <p:animScale>
                                      <p:cBhvr>
                                        <p:cTn id="73" dur="166" decel="50000">
                                          <p:stCondLst>
                                            <p:cond delay="1338"/>
                                          </p:stCondLst>
                                        </p:cTn>
                                        <p:tgtEl>
                                          <p:spTgt spid="17"/>
                                        </p:tgtEl>
                                      </p:cBhvr>
                                      <p:to x="100000" y="100000"/>
                                    </p:animScale>
                                    <p:animScale>
                                      <p:cBhvr>
                                        <p:cTn id="74" dur="26">
                                          <p:stCondLst>
                                            <p:cond delay="1642"/>
                                          </p:stCondLst>
                                        </p:cTn>
                                        <p:tgtEl>
                                          <p:spTgt spid="17"/>
                                        </p:tgtEl>
                                      </p:cBhvr>
                                      <p:to x="100000" y="90000"/>
                                    </p:animScale>
                                    <p:animScale>
                                      <p:cBhvr>
                                        <p:cTn id="75" dur="166" decel="50000">
                                          <p:stCondLst>
                                            <p:cond delay="1668"/>
                                          </p:stCondLst>
                                        </p:cTn>
                                        <p:tgtEl>
                                          <p:spTgt spid="17"/>
                                        </p:tgtEl>
                                      </p:cBhvr>
                                      <p:to x="100000" y="100000"/>
                                    </p:animScale>
                                    <p:animScale>
                                      <p:cBhvr>
                                        <p:cTn id="76" dur="26">
                                          <p:stCondLst>
                                            <p:cond delay="1808"/>
                                          </p:stCondLst>
                                        </p:cTn>
                                        <p:tgtEl>
                                          <p:spTgt spid="17"/>
                                        </p:tgtEl>
                                      </p:cBhvr>
                                      <p:to x="100000" y="95000"/>
                                    </p:animScale>
                                    <p:animScale>
                                      <p:cBhvr>
                                        <p:cTn id="77" dur="166" decel="50000">
                                          <p:stCondLst>
                                            <p:cond delay="1834"/>
                                          </p:stCondLst>
                                        </p:cTn>
                                        <p:tgtEl>
                                          <p:spTgt spid="17"/>
                                        </p:tgtEl>
                                      </p:cBhvr>
                                      <p:to x="100000" y="100000"/>
                                    </p:animScale>
                                  </p:childTnLst>
                                </p:cTn>
                              </p:par>
                              <p:par>
                                <p:cTn id="78" presetID="26" presetClass="entr" presetSubtype="0" fill="hold"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down)">
                                      <p:cBhvr>
                                        <p:cTn id="80" dur="580">
                                          <p:stCondLst>
                                            <p:cond delay="0"/>
                                          </p:stCondLst>
                                        </p:cTn>
                                        <p:tgtEl>
                                          <p:spTgt spid="15"/>
                                        </p:tgtEl>
                                      </p:cBhvr>
                                    </p:animEffect>
                                    <p:anim calcmode="lin" valueType="num">
                                      <p:cBhvr>
                                        <p:cTn id="8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6" dur="26">
                                          <p:stCondLst>
                                            <p:cond delay="650"/>
                                          </p:stCondLst>
                                        </p:cTn>
                                        <p:tgtEl>
                                          <p:spTgt spid="15"/>
                                        </p:tgtEl>
                                      </p:cBhvr>
                                      <p:to x="100000" y="60000"/>
                                    </p:animScale>
                                    <p:animScale>
                                      <p:cBhvr>
                                        <p:cTn id="87" dur="166" decel="50000">
                                          <p:stCondLst>
                                            <p:cond delay="676"/>
                                          </p:stCondLst>
                                        </p:cTn>
                                        <p:tgtEl>
                                          <p:spTgt spid="15"/>
                                        </p:tgtEl>
                                      </p:cBhvr>
                                      <p:to x="100000" y="100000"/>
                                    </p:animScale>
                                    <p:animScale>
                                      <p:cBhvr>
                                        <p:cTn id="88" dur="26">
                                          <p:stCondLst>
                                            <p:cond delay="1312"/>
                                          </p:stCondLst>
                                        </p:cTn>
                                        <p:tgtEl>
                                          <p:spTgt spid="15"/>
                                        </p:tgtEl>
                                      </p:cBhvr>
                                      <p:to x="100000" y="80000"/>
                                    </p:animScale>
                                    <p:animScale>
                                      <p:cBhvr>
                                        <p:cTn id="89" dur="166" decel="50000">
                                          <p:stCondLst>
                                            <p:cond delay="1338"/>
                                          </p:stCondLst>
                                        </p:cTn>
                                        <p:tgtEl>
                                          <p:spTgt spid="15"/>
                                        </p:tgtEl>
                                      </p:cBhvr>
                                      <p:to x="100000" y="100000"/>
                                    </p:animScale>
                                    <p:animScale>
                                      <p:cBhvr>
                                        <p:cTn id="90" dur="26">
                                          <p:stCondLst>
                                            <p:cond delay="1642"/>
                                          </p:stCondLst>
                                        </p:cTn>
                                        <p:tgtEl>
                                          <p:spTgt spid="15"/>
                                        </p:tgtEl>
                                      </p:cBhvr>
                                      <p:to x="100000" y="90000"/>
                                    </p:animScale>
                                    <p:animScale>
                                      <p:cBhvr>
                                        <p:cTn id="91" dur="166" decel="50000">
                                          <p:stCondLst>
                                            <p:cond delay="1668"/>
                                          </p:stCondLst>
                                        </p:cTn>
                                        <p:tgtEl>
                                          <p:spTgt spid="15"/>
                                        </p:tgtEl>
                                      </p:cBhvr>
                                      <p:to x="100000" y="100000"/>
                                    </p:animScale>
                                    <p:animScale>
                                      <p:cBhvr>
                                        <p:cTn id="92" dur="26">
                                          <p:stCondLst>
                                            <p:cond delay="1808"/>
                                          </p:stCondLst>
                                        </p:cTn>
                                        <p:tgtEl>
                                          <p:spTgt spid="15"/>
                                        </p:tgtEl>
                                      </p:cBhvr>
                                      <p:to x="100000" y="95000"/>
                                    </p:animScale>
                                    <p:animScale>
                                      <p:cBhvr>
                                        <p:cTn id="93" dur="166" decel="50000">
                                          <p:stCondLst>
                                            <p:cond delay="1834"/>
                                          </p:stCondLst>
                                        </p:cTn>
                                        <p:tgtEl>
                                          <p:spTgt spid="15"/>
                                        </p:tgtEl>
                                      </p:cBhvr>
                                      <p:to x="100000" y="100000"/>
                                    </p:animScale>
                                  </p:childTnLst>
                                </p:cTn>
                              </p:par>
                              <p:par>
                                <p:cTn id="94" presetID="26" presetClass="entr" presetSubtype="0" fill="hold" nodeType="with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wipe(down)">
                                      <p:cBhvr>
                                        <p:cTn id="96" dur="580">
                                          <p:stCondLst>
                                            <p:cond delay="0"/>
                                          </p:stCondLst>
                                        </p:cTn>
                                        <p:tgtEl>
                                          <p:spTgt spid="16"/>
                                        </p:tgtEl>
                                      </p:cBhvr>
                                    </p:animEffect>
                                    <p:anim calcmode="lin" valueType="num">
                                      <p:cBhvr>
                                        <p:cTn id="9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02" dur="26">
                                          <p:stCondLst>
                                            <p:cond delay="650"/>
                                          </p:stCondLst>
                                        </p:cTn>
                                        <p:tgtEl>
                                          <p:spTgt spid="16"/>
                                        </p:tgtEl>
                                      </p:cBhvr>
                                      <p:to x="100000" y="60000"/>
                                    </p:animScale>
                                    <p:animScale>
                                      <p:cBhvr>
                                        <p:cTn id="103" dur="166" decel="50000">
                                          <p:stCondLst>
                                            <p:cond delay="676"/>
                                          </p:stCondLst>
                                        </p:cTn>
                                        <p:tgtEl>
                                          <p:spTgt spid="16"/>
                                        </p:tgtEl>
                                      </p:cBhvr>
                                      <p:to x="100000" y="100000"/>
                                    </p:animScale>
                                    <p:animScale>
                                      <p:cBhvr>
                                        <p:cTn id="104" dur="26">
                                          <p:stCondLst>
                                            <p:cond delay="1312"/>
                                          </p:stCondLst>
                                        </p:cTn>
                                        <p:tgtEl>
                                          <p:spTgt spid="16"/>
                                        </p:tgtEl>
                                      </p:cBhvr>
                                      <p:to x="100000" y="80000"/>
                                    </p:animScale>
                                    <p:animScale>
                                      <p:cBhvr>
                                        <p:cTn id="105" dur="166" decel="50000">
                                          <p:stCondLst>
                                            <p:cond delay="1338"/>
                                          </p:stCondLst>
                                        </p:cTn>
                                        <p:tgtEl>
                                          <p:spTgt spid="16"/>
                                        </p:tgtEl>
                                      </p:cBhvr>
                                      <p:to x="100000" y="100000"/>
                                    </p:animScale>
                                    <p:animScale>
                                      <p:cBhvr>
                                        <p:cTn id="106" dur="26">
                                          <p:stCondLst>
                                            <p:cond delay="1642"/>
                                          </p:stCondLst>
                                        </p:cTn>
                                        <p:tgtEl>
                                          <p:spTgt spid="16"/>
                                        </p:tgtEl>
                                      </p:cBhvr>
                                      <p:to x="100000" y="90000"/>
                                    </p:animScale>
                                    <p:animScale>
                                      <p:cBhvr>
                                        <p:cTn id="107" dur="166" decel="50000">
                                          <p:stCondLst>
                                            <p:cond delay="1668"/>
                                          </p:stCondLst>
                                        </p:cTn>
                                        <p:tgtEl>
                                          <p:spTgt spid="16"/>
                                        </p:tgtEl>
                                      </p:cBhvr>
                                      <p:to x="100000" y="100000"/>
                                    </p:animScale>
                                    <p:animScale>
                                      <p:cBhvr>
                                        <p:cTn id="108" dur="26">
                                          <p:stCondLst>
                                            <p:cond delay="1808"/>
                                          </p:stCondLst>
                                        </p:cTn>
                                        <p:tgtEl>
                                          <p:spTgt spid="16"/>
                                        </p:tgtEl>
                                      </p:cBhvr>
                                      <p:to x="100000" y="95000"/>
                                    </p:animScale>
                                    <p:animScale>
                                      <p:cBhvr>
                                        <p:cTn id="109" dur="166" decel="50000">
                                          <p:stCondLst>
                                            <p:cond delay="1834"/>
                                          </p:stCondLst>
                                        </p:cTn>
                                        <p:tgtEl>
                                          <p:spTgt spid="16"/>
                                        </p:tgtEl>
                                      </p:cBhvr>
                                      <p:to x="100000" y="100000"/>
                                    </p:animScale>
                                  </p:childTnLst>
                                </p:cTn>
                              </p:par>
                              <p:par>
                                <p:cTn id="110" presetID="26" presetClass="entr" presetSubtype="0" fill="hold" nodeType="withEffect">
                                  <p:stCondLst>
                                    <p:cond delay="0"/>
                                  </p:stCondLst>
                                  <p:childTnLst>
                                    <p:set>
                                      <p:cBhvr>
                                        <p:cTn id="111" dur="1" fill="hold">
                                          <p:stCondLst>
                                            <p:cond delay="0"/>
                                          </p:stCondLst>
                                        </p:cTn>
                                        <p:tgtEl>
                                          <p:spTgt spid="18"/>
                                        </p:tgtEl>
                                        <p:attrNameLst>
                                          <p:attrName>style.visibility</p:attrName>
                                        </p:attrNameLst>
                                      </p:cBhvr>
                                      <p:to>
                                        <p:strVal val="visible"/>
                                      </p:to>
                                    </p:set>
                                    <p:animEffect transition="in" filter="wipe(down)">
                                      <p:cBhvr>
                                        <p:cTn id="112" dur="580">
                                          <p:stCondLst>
                                            <p:cond delay="0"/>
                                          </p:stCondLst>
                                        </p:cTn>
                                        <p:tgtEl>
                                          <p:spTgt spid="18"/>
                                        </p:tgtEl>
                                      </p:cBhvr>
                                    </p:animEffect>
                                    <p:anim calcmode="lin" valueType="num">
                                      <p:cBhvr>
                                        <p:cTn id="1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18" dur="26">
                                          <p:stCondLst>
                                            <p:cond delay="650"/>
                                          </p:stCondLst>
                                        </p:cTn>
                                        <p:tgtEl>
                                          <p:spTgt spid="18"/>
                                        </p:tgtEl>
                                      </p:cBhvr>
                                      <p:to x="100000" y="60000"/>
                                    </p:animScale>
                                    <p:animScale>
                                      <p:cBhvr>
                                        <p:cTn id="119" dur="166" decel="50000">
                                          <p:stCondLst>
                                            <p:cond delay="676"/>
                                          </p:stCondLst>
                                        </p:cTn>
                                        <p:tgtEl>
                                          <p:spTgt spid="18"/>
                                        </p:tgtEl>
                                      </p:cBhvr>
                                      <p:to x="100000" y="100000"/>
                                    </p:animScale>
                                    <p:animScale>
                                      <p:cBhvr>
                                        <p:cTn id="120" dur="26">
                                          <p:stCondLst>
                                            <p:cond delay="1312"/>
                                          </p:stCondLst>
                                        </p:cTn>
                                        <p:tgtEl>
                                          <p:spTgt spid="18"/>
                                        </p:tgtEl>
                                      </p:cBhvr>
                                      <p:to x="100000" y="80000"/>
                                    </p:animScale>
                                    <p:animScale>
                                      <p:cBhvr>
                                        <p:cTn id="121" dur="166" decel="50000">
                                          <p:stCondLst>
                                            <p:cond delay="1338"/>
                                          </p:stCondLst>
                                        </p:cTn>
                                        <p:tgtEl>
                                          <p:spTgt spid="18"/>
                                        </p:tgtEl>
                                      </p:cBhvr>
                                      <p:to x="100000" y="100000"/>
                                    </p:animScale>
                                    <p:animScale>
                                      <p:cBhvr>
                                        <p:cTn id="122" dur="26">
                                          <p:stCondLst>
                                            <p:cond delay="1642"/>
                                          </p:stCondLst>
                                        </p:cTn>
                                        <p:tgtEl>
                                          <p:spTgt spid="18"/>
                                        </p:tgtEl>
                                      </p:cBhvr>
                                      <p:to x="100000" y="90000"/>
                                    </p:animScale>
                                    <p:animScale>
                                      <p:cBhvr>
                                        <p:cTn id="123" dur="166" decel="50000">
                                          <p:stCondLst>
                                            <p:cond delay="1668"/>
                                          </p:stCondLst>
                                        </p:cTn>
                                        <p:tgtEl>
                                          <p:spTgt spid="18"/>
                                        </p:tgtEl>
                                      </p:cBhvr>
                                      <p:to x="100000" y="100000"/>
                                    </p:animScale>
                                    <p:animScale>
                                      <p:cBhvr>
                                        <p:cTn id="124" dur="26">
                                          <p:stCondLst>
                                            <p:cond delay="1808"/>
                                          </p:stCondLst>
                                        </p:cTn>
                                        <p:tgtEl>
                                          <p:spTgt spid="18"/>
                                        </p:tgtEl>
                                      </p:cBhvr>
                                      <p:to x="100000" y="95000"/>
                                    </p:animScale>
                                    <p:animScale>
                                      <p:cBhvr>
                                        <p:cTn id="125" dur="166" decel="50000">
                                          <p:stCondLst>
                                            <p:cond delay="1834"/>
                                          </p:stCondLst>
                                        </p:cTn>
                                        <p:tgtEl>
                                          <p:spTgt spid="18"/>
                                        </p:tgtEl>
                                      </p:cBhvr>
                                      <p:to x="100000" y="100000"/>
                                    </p:animScale>
                                  </p:childTnLst>
                                </p:cTn>
                              </p:par>
                            </p:childTnLst>
                          </p:cTn>
                        </p:par>
                      </p:childTnLst>
                    </p:cTn>
                  </p:par>
                  <p:par>
                    <p:cTn id="126" fill="hold">
                      <p:stCondLst>
                        <p:cond delay="indefinite"/>
                      </p:stCondLst>
                      <p:childTnLst>
                        <p:par>
                          <p:cTn id="127" fill="hold">
                            <p:stCondLst>
                              <p:cond delay="0"/>
                            </p:stCondLst>
                            <p:childTnLst>
                              <p:par>
                                <p:cTn id="128" presetID="47" presetClass="entr" presetSubtype="0" fill="hold" grpId="0" nodeType="clickEffect">
                                  <p:stCondLst>
                                    <p:cond delay="0"/>
                                  </p:stCondLst>
                                  <p:childTnLst>
                                    <p:set>
                                      <p:cBhvr>
                                        <p:cTn id="129" dur="1" fill="hold">
                                          <p:stCondLst>
                                            <p:cond delay="0"/>
                                          </p:stCondLst>
                                        </p:cTn>
                                        <p:tgtEl>
                                          <p:spTgt spid="13"/>
                                        </p:tgtEl>
                                        <p:attrNameLst>
                                          <p:attrName>style.visibility</p:attrName>
                                        </p:attrNameLst>
                                      </p:cBhvr>
                                      <p:to>
                                        <p:strVal val="visible"/>
                                      </p:to>
                                    </p:set>
                                    <p:animEffect transition="in" filter="fade">
                                      <p:cBhvr>
                                        <p:cTn id="130" dur="1000"/>
                                        <p:tgtEl>
                                          <p:spTgt spid="13"/>
                                        </p:tgtEl>
                                      </p:cBhvr>
                                    </p:animEffect>
                                    <p:anim calcmode="lin" valueType="num">
                                      <p:cBhvr>
                                        <p:cTn id="131" dur="1000" fill="hold"/>
                                        <p:tgtEl>
                                          <p:spTgt spid="13"/>
                                        </p:tgtEl>
                                        <p:attrNameLst>
                                          <p:attrName>ppt_x</p:attrName>
                                        </p:attrNameLst>
                                      </p:cBhvr>
                                      <p:tavLst>
                                        <p:tav tm="0">
                                          <p:val>
                                            <p:strVal val="#ppt_x"/>
                                          </p:val>
                                        </p:tav>
                                        <p:tav tm="100000">
                                          <p:val>
                                            <p:strVal val="#ppt_x"/>
                                          </p:val>
                                        </p:tav>
                                      </p:tavLst>
                                    </p:anim>
                                    <p:anim calcmode="lin" valueType="num">
                                      <p:cBhvr>
                                        <p:cTn id="1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702E098-9126-1E27-B64A-48AB10AAD8CD}"/>
              </a:ext>
            </a:extLst>
          </p:cNvPr>
          <p:cNvSpPr txBox="1">
            <a:spLocks/>
          </p:cNvSpPr>
          <p:nvPr/>
        </p:nvSpPr>
        <p:spPr>
          <a:xfrm>
            <a:off x="1098884" y="2155010"/>
            <a:ext cx="16090232" cy="1171754"/>
          </a:xfrm>
          <a:prstGeom prst="rect">
            <a:avLst/>
          </a:prstGeom>
        </p:spPr>
        <p:txBody>
          <a:bodyPr>
            <a:noAutofit/>
          </a:bodyPr>
          <a:lstStyle>
            <a:lvl1pPr eaLnBrk="1" hangingPunct="1">
              <a:defRPr>
                <a:latin typeface="+mj-lt"/>
                <a:ea typeface="+mj-ea"/>
                <a:cs typeface="+mj-cs"/>
              </a:defRPr>
            </a:lvl1pPr>
          </a:lstStyle>
          <a:p>
            <a:pPr algn="ctr"/>
            <a:r>
              <a:rPr lang="en-US" sz="8000" b="1" i="1" kern="0" dirty="0">
                <a:solidFill>
                  <a:srgbClr val="002776"/>
                </a:solidFill>
                <a:latin typeface="Calibri" panose="020F0502020204030204" pitchFamily="34" charset="0"/>
                <a:ea typeface="Calibri" panose="020F0502020204030204" pitchFamily="34" charset="0"/>
                <a:cs typeface="Calibri" panose="020F0502020204030204" pitchFamily="34" charset="0"/>
              </a:rPr>
              <a:t>Water Web</a:t>
            </a:r>
            <a:endParaRPr lang="en-US" sz="5400" kern="0" dirty="0">
              <a:solidFill>
                <a:srgbClr val="002776"/>
              </a:solidFill>
              <a:latin typeface="Calibri" panose="020F0502020204030204" pitchFamily="34" charset="0"/>
              <a:ea typeface="Calibri" panose="020F0502020204030204" pitchFamily="34" charset="0"/>
              <a:cs typeface="Calibri" panose="020F0502020204030204" pitchFamily="34" charset="0"/>
            </a:endParaRPr>
          </a:p>
          <a:p>
            <a:pPr algn="ctr"/>
            <a:br>
              <a:rPr lang="en-US" sz="8000" b="1" kern="0" dirty="0">
                <a:solidFill>
                  <a:srgbClr val="002776"/>
                </a:solidFill>
                <a:latin typeface="Calibri" panose="020F0502020204030204" pitchFamily="34" charset="0"/>
                <a:ea typeface="Calibri" panose="020F0502020204030204" pitchFamily="34" charset="0"/>
                <a:cs typeface="Calibri" panose="020F0502020204030204" pitchFamily="34" charset="0"/>
              </a:rPr>
            </a:br>
            <a:endParaRPr lang="en-US" sz="8000" b="1" kern="0" dirty="0">
              <a:solidFill>
                <a:srgbClr val="002776"/>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Box 4">
            <a:extLst>
              <a:ext uri="{FF2B5EF4-FFF2-40B4-BE49-F238E27FC236}">
                <a16:creationId xmlns:a16="http://schemas.microsoft.com/office/drawing/2014/main" id="{E46B22AD-E9EF-3724-9733-EF7B2B4F9D01}"/>
              </a:ext>
            </a:extLst>
          </p:cNvPr>
          <p:cNvSpPr txBox="1">
            <a:spLocks noChangeArrowheads="1"/>
          </p:cNvSpPr>
          <p:nvPr/>
        </p:nvSpPr>
        <p:spPr bwMode="auto">
          <a:xfrm>
            <a:off x="1098884" y="4759087"/>
            <a:ext cx="16090232" cy="4739759"/>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7200" b="1" kern="0" dirty="0">
                <a:solidFill>
                  <a:srgbClr val="AB0520"/>
                </a:solidFill>
              </a:rPr>
              <a:t>Investigative Questions </a:t>
            </a:r>
            <a:r>
              <a:rPr lang="en-US" sz="7200" b="1" kern="0" dirty="0">
                <a:solidFill>
                  <a:sysClr val="windowText" lastClr="000000"/>
                </a:solidFill>
              </a:rPr>
              <a:t> </a:t>
            </a:r>
          </a:p>
          <a:p>
            <a:pPr marL="857250" indent="-857250">
              <a:buFont typeface="Arial" panose="020B0604020202020204" pitchFamily="34" charset="0"/>
              <a:buChar char="•"/>
            </a:pPr>
            <a:r>
              <a:rPr lang="en-US" sz="5400" dirty="0">
                <a:solidFill>
                  <a:srgbClr val="002776"/>
                </a:solidFill>
              </a:rPr>
              <a:t>How do I use water both directly and indirectly?</a:t>
            </a:r>
          </a:p>
          <a:p>
            <a:pPr marL="857250" indent="-857250">
              <a:buFont typeface="Arial" panose="020B0604020202020204" pitchFamily="34" charset="0"/>
              <a:buChar char="•"/>
            </a:pPr>
            <a:r>
              <a:rPr lang="en-US" sz="5400" dirty="0">
                <a:solidFill>
                  <a:srgbClr val="002776"/>
                </a:solidFill>
              </a:rPr>
              <a:t>What are the water sources and who are the water users in my community? </a:t>
            </a:r>
          </a:p>
          <a:p>
            <a:pPr marL="857250" indent="-857250">
              <a:buFont typeface="Wingdings" panose="05000000000000000000" pitchFamily="2" charset="2"/>
              <a:buChar char="Ø"/>
            </a:pPr>
            <a:endParaRPr lang="en-US" sz="6000" b="1" dirty="0">
              <a:solidFill>
                <a:srgbClr val="002776"/>
              </a:solidFill>
            </a:endParaRPr>
          </a:p>
        </p:txBody>
      </p:sp>
      <p:sp>
        <p:nvSpPr>
          <p:cNvPr id="4" name="object 7">
            <a:extLst>
              <a:ext uri="{FF2B5EF4-FFF2-40B4-BE49-F238E27FC236}">
                <a16:creationId xmlns:a16="http://schemas.microsoft.com/office/drawing/2014/main" id="{15D739D0-8CE6-F9B0-395E-96E3BB1DC039}"/>
              </a:ext>
            </a:extLst>
          </p:cNvPr>
          <p:cNvSpPr txBox="1">
            <a:spLocks/>
          </p:cNvSpPr>
          <p:nvPr/>
        </p:nvSpPr>
        <p:spPr>
          <a:xfrm>
            <a:off x="630306" y="1"/>
            <a:ext cx="15892690" cy="722686"/>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SUSTAINABILITY &amp; STEWARDSHIP: </a:t>
            </a:r>
            <a:r>
              <a:rPr lang="en-US" sz="6000" b="1" dirty="0">
                <a:solidFill>
                  <a:srgbClr val="002776"/>
                </a:solidFill>
              </a:rPr>
              <a:t>Lesson 6.1</a:t>
            </a:r>
          </a:p>
          <a:p>
            <a:pPr marL="12700" marR="5080">
              <a:lnSpc>
                <a:spcPct val="121900"/>
              </a:lnSpc>
              <a:spcBef>
                <a:spcPts val="95"/>
              </a:spcBef>
            </a:pPr>
            <a:endParaRPr lang="en-US" sz="6000" b="1" kern="0" dirty="0">
              <a:solidFill>
                <a:srgbClr val="AB0520"/>
              </a:solidFill>
            </a:endParaRPr>
          </a:p>
        </p:txBody>
      </p:sp>
      <p:cxnSp>
        <p:nvCxnSpPr>
          <p:cNvPr id="5" name="Straight Connector 4">
            <a:extLst>
              <a:ext uri="{FF2B5EF4-FFF2-40B4-BE49-F238E27FC236}">
                <a16:creationId xmlns:a16="http://schemas.microsoft.com/office/drawing/2014/main" id="{AF36EE5F-E8E0-836C-1BEE-4236D1B7BBA5}"/>
              </a:ext>
            </a:extLst>
          </p:cNvPr>
          <p:cNvCxnSpPr>
            <a:cxnSpLocks/>
          </p:cNvCxnSpPr>
          <p:nvPr/>
        </p:nvCxnSpPr>
        <p:spPr>
          <a:xfrm>
            <a:off x="587776" y="1089019"/>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686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1137947" y="1760427"/>
            <a:ext cx="5161867" cy="1200329"/>
          </a:xfrm>
          <a:prstGeom prst="rect">
            <a:avLst/>
          </a:prstGeom>
          <a:noFill/>
        </p:spPr>
        <p:txBody>
          <a:bodyPr wrap="square" rtlCol="0">
            <a:spAutoFit/>
          </a:bodyPr>
          <a:lstStyle/>
          <a:p>
            <a:r>
              <a:rPr lang="en-US" sz="7200" b="1" dirty="0">
                <a:solidFill>
                  <a:schemeClr val="bg1"/>
                </a:solidFill>
              </a:rPr>
              <a:t>The Activity:</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864221" y="343360"/>
            <a:ext cx="14808169" cy="841446"/>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SUSTAINABILITY &amp; STEWARDSHIP: </a:t>
            </a:r>
            <a:r>
              <a:rPr lang="en-US" sz="6000" b="1" dirty="0">
                <a:solidFill>
                  <a:schemeClr val="bg1"/>
                </a:solidFill>
              </a:rPr>
              <a:t>Lesson 6.1</a:t>
            </a:r>
            <a:endParaRPr lang="en-US" sz="6000" b="1" kern="0" dirty="0">
              <a:solidFill>
                <a:srgbClr val="AB0520"/>
              </a:solidFill>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4050D094-B24D-A8CD-B7B9-0486344DBD23}"/>
              </a:ext>
            </a:extLst>
          </p:cNvPr>
          <p:cNvSpPr txBox="1">
            <a:spLocks noChangeArrowheads="1"/>
          </p:cNvSpPr>
          <p:nvPr/>
        </p:nvSpPr>
        <p:spPr>
          <a:xfrm>
            <a:off x="380907" y="3288805"/>
            <a:ext cx="7397818" cy="32004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2">
                  <a:lumMod val="75000"/>
                </a:schemeClr>
              </a:buClr>
              <a:buFont typeface="Arial" pitchFamily="34" charset="0"/>
              <a:buChar char="•"/>
              <a:defRPr sz="28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lumMod val="75000"/>
                </a:schemeClr>
              </a:buClr>
              <a:buFont typeface="Arial" pitchFamily="34" charset="0"/>
              <a:buChar char="–"/>
              <a:defRPr sz="24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lumMod val="75000"/>
                </a:schemeClr>
              </a:buClr>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indent="-685800" defTabSz="620713">
              <a:lnSpc>
                <a:spcPct val="90000"/>
              </a:lnSpc>
              <a:buClr>
                <a:schemeClr val="bg1"/>
              </a:buClr>
              <a:buFont typeface="Wingdings" panose="05000000000000000000" pitchFamily="2" charset="2"/>
              <a:buChar char="Ø"/>
            </a:pPr>
            <a:r>
              <a:rPr lang="en-US" sz="4000" b="1" dirty="0">
                <a:solidFill>
                  <a:schemeClr val="bg1"/>
                </a:solidFill>
              </a:rPr>
              <a:t>Have students read about some industries in Arizona and complete worksheet. </a:t>
            </a:r>
          </a:p>
          <a:p>
            <a:pPr marL="0" indent="0" defTabSz="620713">
              <a:lnSpc>
                <a:spcPct val="90000"/>
              </a:lnSpc>
              <a:buClr>
                <a:schemeClr val="bg1"/>
              </a:buClr>
              <a:buNone/>
            </a:pPr>
            <a:endParaRPr lang="en-US" sz="1000" b="1" dirty="0">
              <a:solidFill>
                <a:schemeClr val="bg1"/>
              </a:solidFill>
            </a:endParaRPr>
          </a:p>
          <a:p>
            <a:pPr marL="685800" indent="-685800" defTabSz="620713">
              <a:lnSpc>
                <a:spcPct val="90000"/>
              </a:lnSpc>
              <a:buClr>
                <a:schemeClr val="bg1"/>
              </a:buClr>
              <a:buFont typeface="Wingdings" panose="05000000000000000000" pitchFamily="2" charset="2"/>
              <a:buChar char="Ø"/>
            </a:pPr>
            <a:r>
              <a:rPr lang="en-US" sz="4000" b="1" dirty="0">
                <a:solidFill>
                  <a:schemeClr val="bg1"/>
                </a:solidFill>
              </a:rPr>
              <a:t>Have students model a “water web” to simulate their dependence on water and the interdependence among water users, producers and people in the community. </a:t>
            </a:r>
            <a:endParaRPr lang="en-US" sz="3600" b="1" dirty="0"/>
          </a:p>
        </p:txBody>
      </p:sp>
      <p:pic>
        <p:nvPicPr>
          <p:cNvPr id="7" name="Picture 6" descr="A logo with a yellow circle and a red ribbon&#10;&#10;Description automatically generated">
            <a:extLst>
              <a:ext uri="{FF2B5EF4-FFF2-40B4-BE49-F238E27FC236}">
                <a16:creationId xmlns:a16="http://schemas.microsoft.com/office/drawing/2014/main" id="{1B199DC4-CE20-BC8D-3BEF-7947208DCA6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442667" y="2137211"/>
            <a:ext cx="3489678" cy="2303187"/>
          </a:xfrm>
          <a:prstGeom prst="rect">
            <a:avLst/>
          </a:prstGeom>
        </p:spPr>
      </p:pic>
      <p:pic>
        <p:nvPicPr>
          <p:cNvPr id="12" name="Picture 11" descr="A group of cows standing in a field&#10;&#10;Description automatically generated">
            <a:extLst>
              <a:ext uri="{FF2B5EF4-FFF2-40B4-BE49-F238E27FC236}">
                <a16:creationId xmlns:a16="http://schemas.microsoft.com/office/drawing/2014/main" id="{FD7021A4-4DBE-7925-1E0C-C3A7B0CBC35B}"/>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2935730" y="1820975"/>
            <a:ext cx="4971363" cy="3314242"/>
          </a:xfrm>
          <a:prstGeom prst="rect">
            <a:avLst/>
          </a:prstGeom>
        </p:spPr>
      </p:pic>
      <p:pic>
        <p:nvPicPr>
          <p:cNvPr id="14" name="Picture 13" descr="A close-up of a sign&#10;&#10;Description automatically generated">
            <a:extLst>
              <a:ext uri="{FF2B5EF4-FFF2-40B4-BE49-F238E27FC236}">
                <a16:creationId xmlns:a16="http://schemas.microsoft.com/office/drawing/2014/main" id="{3E024BCA-51D5-2005-771B-1869FB4A93D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355486" y="5977373"/>
            <a:ext cx="3664040" cy="2442693"/>
          </a:xfrm>
          <a:prstGeom prst="rect">
            <a:avLst/>
          </a:prstGeom>
        </p:spPr>
      </p:pic>
      <p:pic>
        <p:nvPicPr>
          <p:cNvPr id="17" name="Picture 16" descr="A high angle view of a mountain&#10;&#10;Description automatically generated">
            <a:extLst>
              <a:ext uri="{FF2B5EF4-FFF2-40B4-BE49-F238E27FC236}">
                <a16:creationId xmlns:a16="http://schemas.microsoft.com/office/drawing/2014/main" id="{A3790E87-DF04-34D4-2970-C4565B32EDEA}"/>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2935729" y="5542818"/>
            <a:ext cx="4971363" cy="3311804"/>
          </a:xfrm>
          <a:prstGeom prst="rect">
            <a:avLst/>
          </a:prstGeom>
        </p:spPr>
      </p:pic>
      <p:pic>
        <p:nvPicPr>
          <p:cNvPr id="23" name="Picture 22" descr="A black and white logo&#10;&#10;Description automatically generated">
            <a:extLst>
              <a:ext uri="{FF2B5EF4-FFF2-40B4-BE49-F238E27FC236}">
                <a16:creationId xmlns:a16="http://schemas.microsoft.com/office/drawing/2014/main" id="{0536480B-1A80-B07C-EBEF-F390E7740ED7}"/>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12878895" y="8631612"/>
            <a:ext cx="5085029" cy="1468213"/>
          </a:xfrm>
          <a:prstGeom prst="rect">
            <a:avLst/>
          </a:prstGeom>
        </p:spPr>
      </p:pic>
    </p:spTree>
    <p:extLst>
      <p:ext uri="{BB962C8B-B14F-4D97-AF65-F5344CB8AC3E}">
        <p14:creationId xmlns:p14="http://schemas.microsoft.com/office/powerpoint/2010/main" val="3099229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702E098-9126-1E27-B64A-48AB10AAD8CD}"/>
              </a:ext>
            </a:extLst>
          </p:cNvPr>
          <p:cNvSpPr txBox="1">
            <a:spLocks/>
          </p:cNvSpPr>
          <p:nvPr/>
        </p:nvSpPr>
        <p:spPr>
          <a:xfrm>
            <a:off x="1098884" y="2123481"/>
            <a:ext cx="16090232" cy="1171754"/>
          </a:xfrm>
          <a:prstGeom prst="rect">
            <a:avLst/>
          </a:prstGeom>
        </p:spPr>
        <p:txBody>
          <a:bodyPr>
            <a:noAutofit/>
          </a:bodyPr>
          <a:lstStyle>
            <a:lvl1pPr eaLnBrk="1" hangingPunct="1">
              <a:defRPr>
                <a:latin typeface="+mj-lt"/>
                <a:ea typeface="+mj-ea"/>
                <a:cs typeface="+mj-cs"/>
              </a:defRPr>
            </a:lvl1pPr>
          </a:lstStyle>
          <a:p>
            <a:pPr algn="ctr"/>
            <a:r>
              <a:rPr lang="en-US" sz="8000" b="1" i="1" kern="0" dirty="0">
                <a:solidFill>
                  <a:srgbClr val="002776"/>
                </a:solidFill>
                <a:latin typeface="Calibri" panose="020F0502020204030204" pitchFamily="34" charset="0"/>
                <a:ea typeface="Calibri" panose="020F0502020204030204" pitchFamily="34" charset="0"/>
                <a:cs typeface="Calibri" panose="020F0502020204030204" pitchFamily="34" charset="0"/>
              </a:rPr>
              <a:t>My Water Footprint</a:t>
            </a:r>
          </a:p>
          <a:p>
            <a:pPr algn="ctr"/>
            <a:endParaRPr lang="en-US" sz="5400" kern="0" dirty="0">
              <a:solidFill>
                <a:srgbClr val="002776"/>
              </a:solidFill>
              <a:latin typeface="Calibri" panose="020F0502020204030204" pitchFamily="34" charset="0"/>
              <a:ea typeface="Calibri" panose="020F0502020204030204" pitchFamily="34" charset="0"/>
              <a:cs typeface="Calibri" panose="020F0502020204030204" pitchFamily="34" charset="0"/>
            </a:endParaRPr>
          </a:p>
          <a:p>
            <a:pPr algn="ctr"/>
            <a:br>
              <a:rPr lang="en-US" sz="8000" b="1" kern="0" dirty="0">
                <a:solidFill>
                  <a:srgbClr val="002776"/>
                </a:solidFill>
                <a:latin typeface="Calibri" panose="020F0502020204030204" pitchFamily="34" charset="0"/>
                <a:ea typeface="Calibri" panose="020F0502020204030204" pitchFamily="34" charset="0"/>
                <a:cs typeface="Calibri" panose="020F0502020204030204" pitchFamily="34" charset="0"/>
              </a:rPr>
            </a:br>
            <a:endParaRPr lang="en-US" sz="8000" b="1" kern="0" dirty="0">
              <a:solidFill>
                <a:srgbClr val="002776"/>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Box 4">
            <a:extLst>
              <a:ext uri="{FF2B5EF4-FFF2-40B4-BE49-F238E27FC236}">
                <a16:creationId xmlns:a16="http://schemas.microsoft.com/office/drawing/2014/main" id="{E46B22AD-E9EF-3724-9733-EF7B2B4F9D01}"/>
              </a:ext>
            </a:extLst>
          </p:cNvPr>
          <p:cNvSpPr txBox="1">
            <a:spLocks noChangeArrowheads="1"/>
          </p:cNvSpPr>
          <p:nvPr/>
        </p:nvSpPr>
        <p:spPr bwMode="auto">
          <a:xfrm>
            <a:off x="1431944" y="4696029"/>
            <a:ext cx="15424112" cy="3693319"/>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7200" b="1" kern="0" dirty="0">
                <a:solidFill>
                  <a:srgbClr val="AB0520"/>
                </a:solidFill>
              </a:rPr>
              <a:t>Investigative Questions </a:t>
            </a:r>
            <a:r>
              <a:rPr lang="en-US" sz="7200" b="1" kern="0" dirty="0">
                <a:solidFill>
                  <a:sysClr val="windowText" lastClr="000000"/>
                </a:solidFill>
              </a:rPr>
              <a:t> </a:t>
            </a:r>
          </a:p>
          <a:p>
            <a:pPr marL="857250" indent="-857250">
              <a:buFont typeface="Arial" panose="020B0604020202020204" pitchFamily="34" charset="0"/>
              <a:buChar char="•"/>
            </a:pPr>
            <a:r>
              <a:rPr lang="en-US" sz="5400" dirty="0">
                <a:solidFill>
                  <a:srgbClr val="002776"/>
                </a:solidFill>
              </a:rPr>
              <a:t>How much water do I use daily?</a:t>
            </a:r>
          </a:p>
          <a:p>
            <a:pPr marL="857250" indent="-857250">
              <a:buFont typeface="Arial" panose="020B0604020202020204" pitchFamily="34" charset="0"/>
              <a:buChar char="•"/>
            </a:pPr>
            <a:r>
              <a:rPr lang="en-US" sz="5400" dirty="0">
                <a:solidFill>
                  <a:srgbClr val="002776"/>
                </a:solidFill>
              </a:rPr>
              <a:t>Why is water use called a water footprint?</a:t>
            </a:r>
          </a:p>
          <a:p>
            <a:pPr marL="857250" indent="-857250">
              <a:buFont typeface="Arial" panose="020B0604020202020204" pitchFamily="34" charset="0"/>
              <a:buChar char="•"/>
            </a:pPr>
            <a:r>
              <a:rPr lang="en-US" sz="5400" dirty="0">
                <a:solidFill>
                  <a:srgbClr val="002776"/>
                </a:solidFill>
              </a:rPr>
              <a:t>How can I be a better water steward?</a:t>
            </a:r>
          </a:p>
        </p:txBody>
      </p:sp>
      <p:sp>
        <p:nvSpPr>
          <p:cNvPr id="4" name="object 7">
            <a:extLst>
              <a:ext uri="{FF2B5EF4-FFF2-40B4-BE49-F238E27FC236}">
                <a16:creationId xmlns:a16="http://schemas.microsoft.com/office/drawing/2014/main" id="{15D739D0-8CE6-F9B0-395E-96E3BB1DC039}"/>
              </a:ext>
            </a:extLst>
          </p:cNvPr>
          <p:cNvSpPr txBox="1">
            <a:spLocks/>
          </p:cNvSpPr>
          <p:nvPr/>
        </p:nvSpPr>
        <p:spPr>
          <a:xfrm>
            <a:off x="630306" y="1"/>
            <a:ext cx="15892690" cy="722686"/>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SUSTAINABILITY &amp; STEWARDSHIP: </a:t>
            </a:r>
            <a:r>
              <a:rPr lang="en-US" sz="6000" b="1" dirty="0">
                <a:solidFill>
                  <a:srgbClr val="002776"/>
                </a:solidFill>
              </a:rPr>
              <a:t>Lesson 6.2</a:t>
            </a:r>
          </a:p>
          <a:p>
            <a:pPr marL="12700" marR="5080">
              <a:lnSpc>
                <a:spcPct val="121900"/>
              </a:lnSpc>
              <a:spcBef>
                <a:spcPts val="95"/>
              </a:spcBef>
            </a:pPr>
            <a:endParaRPr lang="en-US" sz="6000" b="1" kern="0" dirty="0">
              <a:solidFill>
                <a:srgbClr val="AB0520"/>
              </a:solidFill>
            </a:endParaRPr>
          </a:p>
        </p:txBody>
      </p:sp>
      <p:cxnSp>
        <p:nvCxnSpPr>
          <p:cNvPr id="5" name="Straight Connector 4">
            <a:extLst>
              <a:ext uri="{FF2B5EF4-FFF2-40B4-BE49-F238E27FC236}">
                <a16:creationId xmlns:a16="http://schemas.microsoft.com/office/drawing/2014/main" id="{AF36EE5F-E8E0-836C-1BEE-4236D1B7BBA5}"/>
              </a:ext>
            </a:extLst>
          </p:cNvPr>
          <p:cNvCxnSpPr>
            <a:cxnSpLocks/>
          </p:cNvCxnSpPr>
          <p:nvPr/>
        </p:nvCxnSpPr>
        <p:spPr>
          <a:xfrm>
            <a:off x="587776" y="1089019"/>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077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4A78A99-CAD4-3BB0-E784-70ECDA29D4C9}"/>
              </a:ext>
            </a:extLst>
          </p:cNvPr>
          <p:cNvSpPr txBox="1"/>
          <p:nvPr/>
        </p:nvSpPr>
        <p:spPr>
          <a:xfrm>
            <a:off x="1197655" y="2757025"/>
            <a:ext cx="15892689" cy="6247864"/>
          </a:xfrm>
          <a:prstGeom prst="rect">
            <a:avLst/>
          </a:prstGeom>
          <a:noFill/>
        </p:spPr>
        <p:txBody>
          <a:bodyPr wrap="square">
            <a:spAutoFit/>
          </a:bodyPr>
          <a:lstStyle/>
          <a:p>
            <a:pPr marL="571500" indent="-571500">
              <a:buFont typeface="Wingdings" panose="05000000000000000000" pitchFamily="2" charset="2"/>
              <a:buChar char="Ø"/>
            </a:pPr>
            <a:r>
              <a:rPr lang="en-US" sz="4000" b="1" dirty="0">
                <a:solidFill>
                  <a:srgbClr val="002776"/>
                </a:solidFill>
                <a:latin typeface="Arial" panose="020B0604020202020204" pitchFamily="34" charset="0"/>
              </a:rPr>
              <a:t>It reveals water use patterns, from the individual level all the way to the national level.</a:t>
            </a:r>
          </a:p>
          <a:p>
            <a:pPr marL="571500" indent="-571500">
              <a:buFont typeface="Wingdings" panose="05000000000000000000" pitchFamily="2" charset="2"/>
              <a:buChar char="Ø"/>
            </a:pPr>
            <a:endParaRPr lang="en-US" sz="4000" b="1" dirty="0">
              <a:solidFill>
                <a:srgbClr val="002776"/>
              </a:solidFill>
              <a:latin typeface="Arial" panose="020B0604020202020204" pitchFamily="34" charset="0"/>
            </a:endParaRPr>
          </a:p>
          <a:p>
            <a:pPr marL="571500" indent="-571500">
              <a:buFont typeface="Wingdings" panose="05000000000000000000" pitchFamily="2" charset="2"/>
              <a:buChar char="Ø"/>
            </a:pPr>
            <a:r>
              <a:rPr lang="en-US" sz="4000" b="1" dirty="0">
                <a:solidFill>
                  <a:srgbClr val="002776"/>
                </a:solidFill>
                <a:latin typeface="Arial" panose="020B0604020202020204" pitchFamily="34" charset="0"/>
              </a:rPr>
              <a:t>It shines a light on the water used in all the processes involved in manufacturing and producing our goods. It also accounts for water contaminated during manufacturing and production. </a:t>
            </a:r>
          </a:p>
          <a:p>
            <a:pPr marL="571500" indent="-571500">
              <a:buFont typeface="Wingdings" panose="05000000000000000000" pitchFamily="2" charset="2"/>
              <a:buChar char="Ø"/>
            </a:pPr>
            <a:endParaRPr lang="en-US" sz="4000" b="1" dirty="0">
              <a:solidFill>
                <a:srgbClr val="002776"/>
              </a:solidFill>
              <a:latin typeface="Arial" panose="020B0604020202020204" pitchFamily="34" charset="0"/>
            </a:endParaRPr>
          </a:p>
          <a:p>
            <a:pPr marL="571500" indent="-571500">
              <a:buFont typeface="Wingdings" panose="05000000000000000000" pitchFamily="2" charset="2"/>
              <a:buChar char="Ø"/>
            </a:pPr>
            <a:r>
              <a:rPr lang="en-US" sz="4000" b="1" dirty="0">
                <a:solidFill>
                  <a:srgbClr val="002776"/>
                </a:solidFill>
                <a:latin typeface="Arial" panose="020B0604020202020204" pitchFamily="34" charset="0"/>
              </a:rPr>
              <a:t>A water footprint is measured in terms of the volume of water consumed, evaporated and polluted. </a:t>
            </a:r>
            <a:endParaRPr lang="en-US" sz="1200" b="1" i="0" dirty="0">
              <a:solidFill>
                <a:srgbClr val="002776"/>
              </a:solidFill>
              <a:effectLst/>
              <a:latin typeface="Arial" panose="020B0604020202020204" pitchFamily="34" charset="0"/>
            </a:endParaRPr>
          </a:p>
        </p:txBody>
      </p:sp>
      <p:sp>
        <p:nvSpPr>
          <p:cNvPr id="5" name="object 7">
            <a:extLst>
              <a:ext uri="{FF2B5EF4-FFF2-40B4-BE49-F238E27FC236}">
                <a16:creationId xmlns:a16="http://schemas.microsoft.com/office/drawing/2014/main" id="{D759EF20-7B8B-3313-C4CF-36D23BE7E742}"/>
              </a:ext>
            </a:extLst>
          </p:cNvPr>
          <p:cNvSpPr txBox="1">
            <a:spLocks/>
          </p:cNvSpPr>
          <p:nvPr/>
        </p:nvSpPr>
        <p:spPr>
          <a:xfrm>
            <a:off x="864221" y="193937"/>
            <a:ext cx="16785825" cy="1065451"/>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 SUSTAINABILITY &amp; STEWARDSHIP: </a:t>
            </a:r>
            <a:r>
              <a:rPr lang="en-US" sz="6000" b="1" dirty="0">
                <a:solidFill>
                  <a:srgbClr val="002776"/>
                </a:solidFill>
              </a:rPr>
              <a:t>Lesson 6.2</a:t>
            </a:r>
            <a:endParaRPr lang="en-US" sz="6000" b="1" kern="0" dirty="0">
              <a:solidFill>
                <a:srgbClr val="AB0520"/>
              </a:solidFill>
            </a:endParaRPr>
          </a:p>
        </p:txBody>
      </p:sp>
      <p:sp>
        <p:nvSpPr>
          <p:cNvPr id="4" name="Title 1">
            <a:extLst>
              <a:ext uri="{FF2B5EF4-FFF2-40B4-BE49-F238E27FC236}">
                <a16:creationId xmlns:a16="http://schemas.microsoft.com/office/drawing/2014/main" id="{3A0366D7-DE4B-6075-BE3E-B6D54899F3C7}"/>
              </a:ext>
            </a:extLst>
          </p:cNvPr>
          <p:cNvSpPr txBox="1">
            <a:spLocks/>
          </p:cNvSpPr>
          <p:nvPr/>
        </p:nvSpPr>
        <p:spPr>
          <a:xfrm>
            <a:off x="2835069" y="1350211"/>
            <a:ext cx="11950995" cy="1143000"/>
          </a:xfrm>
          <a:prstGeom prst="rect">
            <a:avLst/>
          </a:prstGeom>
        </p:spPr>
        <p:txBody>
          <a:bodyPr/>
          <a:lstStyle>
            <a:lvl1pPr eaLnBrk="1" hangingPunct="1">
              <a:defRPr>
                <a:latin typeface="+mj-lt"/>
                <a:ea typeface="+mj-ea"/>
                <a:cs typeface="+mj-cs"/>
              </a:defRPr>
            </a:lvl1pPr>
          </a:lstStyle>
          <a:p>
            <a:pPr algn="ctr"/>
            <a:r>
              <a:rPr lang="en-US" sz="8000" b="1" kern="0" dirty="0">
                <a:solidFill>
                  <a:srgbClr val="002776"/>
                </a:solidFill>
              </a:rPr>
              <a:t>What is a Water Footprint?</a:t>
            </a:r>
          </a:p>
        </p:txBody>
      </p:sp>
    </p:spTree>
    <p:extLst>
      <p:ext uri="{BB962C8B-B14F-4D97-AF65-F5344CB8AC3E}">
        <p14:creationId xmlns:p14="http://schemas.microsoft.com/office/powerpoint/2010/main" val="1000239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1817410" y="1451418"/>
            <a:ext cx="5161867" cy="1200329"/>
          </a:xfrm>
          <a:prstGeom prst="rect">
            <a:avLst/>
          </a:prstGeom>
          <a:noFill/>
        </p:spPr>
        <p:txBody>
          <a:bodyPr wrap="square" rtlCol="0">
            <a:spAutoFit/>
          </a:bodyPr>
          <a:lstStyle/>
          <a:p>
            <a:r>
              <a:rPr lang="en-US" sz="7200" b="1" dirty="0">
                <a:solidFill>
                  <a:schemeClr val="bg1"/>
                </a:solidFill>
              </a:rPr>
              <a:t>The Activity:</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864221" y="343360"/>
            <a:ext cx="14808169" cy="841446"/>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SUSTAINABILITY &amp; STEWARDSHIP: </a:t>
            </a:r>
            <a:r>
              <a:rPr lang="en-US" sz="6000" b="1" dirty="0">
                <a:solidFill>
                  <a:schemeClr val="bg1"/>
                </a:solidFill>
              </a:rPr>
              <a:t>Lesson 6.2</a:t>
            </a:r>
            <a:endParaRPr lang="en-US" sz="6000" b="1" kern="0" dirty="0">
              <a:solidFill>
                <a:srgbClr val="AB0520"/>
              </a:solidFill>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4050D094-B24D-A8CD-B7B9-0486344DBD23}"/>
              </a:ext>
            </a:extLst>
          </p:cNvPr>
          <p:cNvSpPr txBox="1">
            <a:spLocks noChangeArrowheads="1"/>
          </p:cNvSpPr>
          <p:nvPr/>
        </p:nvSpPr>
        <p:spPr>
          <a:xfrm>
            <a:off x="297712" y="2670787"/>
            <a:ext cx="9707413" cy="32004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tx2">
                  <a:lumMod val="75000"/>
                </a:schemeClr>
              </a:buClr>
              <a:buFont typeface="Arial" pitchFamily="34" charset="0"/>
              <a:buChar char="•"/>
              <a:defRPr sz="28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lumMod val="75000"/>
                </a:schemeClr>
              </a:buClr>
              <a:buFont typeface="Arial" pitchFamily="34" charset="0"/>
              <a:buChar char="–"/>
              <a:defRPr sz="24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lumMod val="75000"/>
                </a:schemeClr>
              </a:buClr>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85800" indent="-685800" defTabSz="620713">
              <a:lnSpc>
                <a:spcPct val="90000"/>
              </a:lnSpc>
              <a:buClr>
                <a:schemeClr val="bg1"/>
              </a:buClr>
              <a:buFont typeface="Wingdings" panose="05000000000000000000" pitchFamily="2" charset="2"/>
              <a:buChar char="Ø"/>
            </a:pPr>
            <a:r>
              <a:rPr lang="en-US" sz="4000" b="1" dirty="0">
                <a:solidFill>
                  <a:schemeClr val="bg1"/>
                </a:solidFill>
              </a:rPr>
              <a:t>Students trace right and left footprints</a:t>
            </a:r>
          </a:p>
          <a:p>
            <a:pPr marL="1147763" lvl="2" indent="-466725" defTabSz="620713">
              <a:lnSpc>
                <a:spcPct val="90000"/>
              </a:lnSpc>
              <a:buClr>
                <a:schemeClr val="bg1"/>
              </a:buClr>
            </a:pPr>
            <a:r>
              <a:rPr lang="en-US" sz="4000" b="1" dirty="0">
                <a:solidFill>
                  <a:schemeClr val="bg1"/>
                </a:solidFill>
              </a:rPr>
              <a:t>Write down direct ways they use water in left footprint</a:t>
            </a:r>
          </a:p>
          <a:p>
            <a:pPr marL="0" indent="0" defTabSz="620713">
              <a:lnSpc>
                <a:spcPct val="90000"/>
              </a:lnSpc>
              <a:buClr>
                <a:schemeClr val="bg1"/>
              </a:buClr>
              <a:buNone/>
            </a:pPr>
            <a:endParaRPr lang="en-US" sz="1000" b="1" dirty="0">
              <a:solidFill>
                <a:schemeClr val="bg1"/>
              </a:solidFill>
            </a:endParaRPr>
          </a:p>
          <a:p>
            <a:pPr marL="685800" indent="-685800" defTabSz="620713">
              <a:lnSpc>
                <a:spcPct val="90000"/>
              </a:lnSpc>
              <a:buClr>
                <a:schemeClr val="bg1"/>
              </a:buClr>
              <a:buFont typeface="Wingdings" panose="05000000000000000000" pitchFamily="2" charset="2"/>
              <a:buChar char="Ø"/>
            </a:pPr>
            <a:r>
              <a:rPr lang="en-US" sz="4000" b="1" dirty="0">
                <a:solidFill>
                  <a:schemeClr val="bg1"/>
                </a:solidFill>
              </a:rPr>
              <a:t>Play full-body game as students role-play different water use scenarios.</a:t>
            </a:r>
          </a:p>
          <a:p>
            <a:pPr marL="1147763" lvl="1" indent="-466725" defTabSz="620713">
              <a:lnSpc>
                <a:spcPct val="90000"/>
              </a:lnSpc>
              <a:buClr>
                <a:schemeClr val="bg1"/>
              </a:buClr>
              <a:buFont typeface="Arial" panose="020B0604020202020204" pitchFamily="34" charset="0"/>
              <a:buChar char="•"/>
            </a:pPr>
            <a:r>
              <a:rPr lang="en-US" sz="4000" b="1" dirty="0">
                <a:solidFill>
                  <a:schemeClr val="bg1"/>
                </a:solidFill>
              </a:rPr>
              <a:t>Students then write ideas of how to save water on their right footprints. </a:t>
            </a:r>
            <a:endParaRPr lang="en-US" sz="4000" b="1" dirty="0"/>
          </a:p>
        </p:txBody>
      </p:sp>
      <p:pic>
        <p:nvPicPr>
          <p:cNvPr id="8" name="Picture 7" descr="Water drops on a blue surface&#10;&#10;Description automatically generated">
            <a:extLst>
              <a:ext uri="{FF2B5EF4-FFF2-40B4-BE49-F238E27FC236}">
                <a16:creationId xmlns:a16="http://schemas.microsoft.com/office/drawing/2014/main" id="{ABB1D153-5693-A86A-4D7E-9760F433254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040790" y="1913862"/>
            <a:ext cx="7949498" cy="5954450"/>
          </a:xfrm>
          <a:prstGeom prst="rect">
            <a:avLst/>
          </a:prstGeom>
        </p:spPr>
      </p:pic>
    </p:spTree>
    <p:extLst>
      <p:ext uri="{BB962C8B-B14F-4D97-AF65-F5344CB8AC3E}">
        <p14:creationId xmlns:p14="http://schemas.microsoft.com/office/powerpoint/2010/main" val="22974601"/>
      </p:ext>
    </p:extLst>
  </p:cSld>
  <p:clrMapOvr>
    <a:masterClrMapping/>
  </p:clrMapOvr>
</p:sld>
</file>

<file path=ppt/theme/theme1.xml><?xml version="1.0" encoding="utf-8"?>
<a:theme xmlns:a="http://schemas.openxmlformats.org/drawingml/2006/main" name="UArizona Professio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B04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Arizona Professional" id="{00029ADC-C40C-E840-8C76-A830D4725332}" vid="{14B34F41-2AD1-0A45-8635-3C8C8776F7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26EE4F8223914690D4FDB64371332D" ma:contentTypeVersion="16" ma:contentTypeDescription="Create a new document." ma:contentTypeScope="" ma:versionID="f6e04795325ec8f3d0f3ef1f3b53d659">
  <xsd:schema xmlns:xsd="http://www.w3.org/2001/XMLSchema" xmlns:xs="http://www.w3.org/2001/XMLSchema" xmlns:p="http://schemas.microsoft.com/office/2006/metadata/properties" xmlns:ns2="26ede100-5152-44e7-a4c8-19ec410de5d4" xmlns:ns3="45cddd84-9009-4611-b816-377d489ab1d4" targetNamespace="http://schemas.microsoft.com/office/2006/metadata/properties" ma:root="true" ma:fieldsID="052f0f1590440919604400f18fc976c8" ns2:_="" ns3:_="">
    <xsd:import namespace="26ede100-5152-44e7-a4c8-19ec410de5d4"/>
    <xsd:import namespace="45cddd84-9009-4611-b816-377d489ab1d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ede100-5152-44e7-a4c8-19ec410de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Notes" ma:index="23"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cddd84-9009-4611-b816-377d489ab1d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7c9ce89-28d4-4878-b2d4-aee4a0cad05f}" ma:internalName="TaxCatchAll" ma:showField="CatchAllData" ma:web="45cddd84-9009-4611-b816-377d489ab1d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5cddd84-9009-4611-b816-377d489ab1d4" xsi:nil="true"/>
    <lcf76f155ced4ddcb4097134ff3c332f xmlns="26ede100-5152-44e7-a4c8-19ec410de5d4">
      <Terms xmlns="http://schemas.microsoft.com/office/infopath/2007/PartnerControls"/>
    </lcf76f155ced4ddcb4097134ff3c332f>
    <Notes xmlns="26ede100-5152-44e7-a4c8-19ec410de5d4" xsi:nil="true"/>
  </documentManagement>
</p:properties>
</file>

<file path=customXml/itemProps1.xml><?xml version="1.0" encoding="utf-8"?>
<ds:datastoreItem xmlns:ds="http://schemas.openxmlformats.org/officeDocument/2006/customXml" ds:itemID="{E18877E1-E3B1-47A6-812C-3CD5F8BF430C}">
  <ds:schemaRefs>
    <ds:schemaRef ds:uri="26ede100-5152-44e7-a4c8-19ec410de5d4"/>
    <ds:schemaRef ds:uri="45cddd84-9009-4611-b816-377d489ab1d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7657059-A08C-42E7-9922-8D76174F1DC5}">
  <ds:schemaRefs>
    <ds:schemaRef ds:uri="http://schemas.microsoft.com/sharepoint/v3/contenttype/forms"/>
  </ds:schemaRefs>
</ds:datastoreItem>
</file>

<file path=customXml/itemProps3.xml><?xml version="1.0" encoding="utf-8"?>
<ds:datastoreItem xmlns:ds="http://schemas.openxmlformats.org/officeDocument/2006/customXml" ds:itemID="{E0BF862B-FA02-4CCA-8B74-D3AD61DC0810}">
  <ds:schemaRefs>
    <ds:schemaRef ds:uri="26ede100-5152-44e7-a4c8-19ec410de5d4"/>
    <ds:schemaRef ds:uri="45cddd84-9009-4611-b816-377d489ab1d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UArizona Professional</Template>
  <TotalTime>19959</TotalTime>
  <Words>1487</Words>
  <Application>Microsoft Office PowerPoint</Application>
  <PresentationFormat>Custom</PresentationFormat>
  <Paragraphs>140</Paragraphs>
  <Slides>16</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Amasis MT Pro Black</vt:lpstr>
      <vt:lpstr>Arial</vt:lpstr>
      <vt:lpstr>Calibri</vt:lpstr>
      <vt:lpstr>Gadugi</vt:lpstr>
      <vt:lpstr>Roboto</vt:lpstr>
      <vt:lpstr>Source Sans Pro</vt:lpstr>
      <vt:lpstr>Symbol</vt:lpstr>
      <vt:lpstr>Times New Roman</vt:lpstr>
      <vt:lpstr>Wingdings</vt:lpstr>
      <vt:lpstr>UArizona Professional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Pre and Post 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Town Hall  Meeting</dc:title>
  <dc:creator>Christiansen, Jordan - (christiansenj)</dc:creator>
  <cp:lastModifiedBy>Kay, Kirstyn - (kkay)</cp:lastModifiedBy>
  <cp:revision>2</cp:revision>
  <dcterms:created xsi:type="dcterms:W3CDTF">2021-02-11T20:10:20Z</dcterms:created>
  <dcterms:modified xsi:type="dcterms:W3CDTF">2024-09-03T22:11:24Z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0x0101008026EE4F8223914690D4FDB64371332D</vt:lpwstr>
  </property>
  <property fmtid="{D5CDD505-2E9C-101B-9397-08002B2CF9AE}" pid="3" name="MediaServiceImageTags">
    <vt:lpwstr/>
  </property>
</Properties>
</file>