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4"/>
  </p:sldMasterIdLst>
  <p:notesMasterIdLst>
    <p:notesMasterId r:id="rId19"/>
  </p:notesMasterIdLst>
  <p:sldIdLst>
    <p:sldId id="415" r:id="rId5"/>
    <p:sldId id="292" r:id="rId6"/>
    <p:sldId id="320" r:id="rId7"/>
    <p:sldId id="295" r:id="rId8"/>
    <p:sldId id="327" r:id="rId9"/>
    <p:sldId id="321" r:id="rId10"/>
    <p:sldId id="322" r:id="rId11"/>
    <p:sldId id="337" r:id="rId12"/>
    <p:sldId id="413" r:id="rId13"/>
    <p:sldId id="325" r:id="rId14"/>
    <p:sldId id="328" r:id="rId15"/>
    <p:sldId id="329" r:id="rId16"/>
    <p:sldId id="330" r:id="rId17"/>
    <p:sldId id="331" r:id="rId1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4F9EE06-0E7B-4440-BFC5-795C4F2FBB42}">
          <p14:sldIdLst>
            <p14:sldId id="415"/>
            <p14:sldId id="292"/>
          </p14:sldIdLst>
        </p14:section>
        <p14:section name="Pre-Festival Lessons" id="{6B1C077A-1EF8-41EB-A3AB-48C62A209D7F}">
          <p14:sldIdLst>
            <p14:sldId id="320"/>
            <p14:sldId id="295"/>
            <p14:sldId id="327"/>
            <p14:sldId id="321"/>
            <p14:sldId id="322"/>
            <p14:sldId id="337"/>
            <p14:sldId id="413"/>
            <p14:sldId id="325"/>
            <p14:sldId id="328"/>
            <p14:sldId id="329"/>
            <p14:sldId id="330"/>
            <p14:sldId id="331"/>
          </p14:sldIdLst>
        </p14:section>
        <p14:section name="Post-Festival Lessons" id="{ABFE4625-FCD8-453B-A370-0879A2364512}">
          <p14:sldIdLst/>
        </p14:section>
      </p14:sectionLst>
    </p:ext>
    <p:ext uri="{EFAFB233-063F-42B5-8137-9DF3F51BA10A}">
      <p15:sldGuideLst xmlns:p15="http://schemas.microsoft.com/office/powerpoint/2012/main">
        <p15:guide id="1" orient="horz" pos="2880">
          <p15:clr>
            <a:srgbClr val="A4A3A4"/>
          </p15:clr>
        </p15:guide>
        <p15:guide id="2" pos="5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89F3D-DC74-AB60-C8DB-E4DAD803BCB2}" name="Kay, Kirstyn - (kkay)" initials="KK" userId="S::kkay@arizona.edu::cf06a8de-b5cf-49de-8eb5-a0fc818426b9" providerId="AD"/>
  <p188:author id="{384A8B85-B08A-124F-19FF-F424C882A166}" name="Christiansen, Jordan - (christiansenj)" initials="JC" userId="S::christiansenj@arizona.edu::e1bd19ef-5c29-484c-a2fc-ae1fd8e2be1b" providerId="AD"/>
  <p188:author id="{AE4FAC94-AD11-2D13-D1D6-82E0F215574B}" name="L'Heureux, Rachael Alice Helen - (raking1)" initials="RL" userId="S::raking1@arizona.edu::b00abea8-b60a-47b5-8424-98a0df750c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2776"/>
    <a:srgbClr val="0C234B"/>
    <a:srgbClr val="336699"/>
    <a:srgbClr val="003399"/>
    <a:srgbClr val="0000FF"/>
    <a:srgbClr val="AB0520"/>
    <a:srgbClr val="006699"/>
    <a:srgbClr val="33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CFEFA-32E3-4EF1-A416-DAA9DBFC4ABB}" v="1" dt="2024-09-03T21:33:37.7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38" autoAdjust="0"/>
  </p:normalViewPr>
  <p:slideViewPr>
    <p:cSldViewPr snapToGrid="0">
      <p:cViewPr varScale="1">
        <p:scale>
          <a:sx n="39" d="100"/>
          <a:sy n="39" d="100"/>
        </p:scale>
        <p:origin x="708" y="78"/>
      </p:cViewPr>
      <p:guideLst>
        <p:guide orient="horz" pos="288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Kirstyn - (kkay)" userId="cf06a8de-b5cf-49de-8eb5-a0fc818426b9" providerId="ADAL" clId="{B33CFEFA-32E3-4EF1-A416-DAA9DBFC4ABB}"/>
    <pc:docChg chg="addSld delSld modSld modSection">
      <pc:chgData name="Kay, Kirstyn - (kkay)" userId="cf06a8de-b5cf-49de-8eb5-a0fc818426b9" providerId="ADAL" clId="{B33CFEFA-32E3-4EF1-A416-DAA9DBFC4ABB}" dt="2024-09-03T21:36:32.657" v="9" actId="47"/>
      <pc:docMkLst>
        <pc:docMk/>
      </pc:docMkLst>
      <pc:sldChg chg="del">
        <pc:chgData name="Kay, Kirstyn - (kkay)" userId="cf06a8de-b5cf-49de-8eb5-a0fc818426b9" providerId="ADAL" clId="{B33CFEFA-32E3-4EF1-A416-DAA9DBFC4ABB}" dt="2024-09-03T21:33:52.497" v="2" actId="47"/>
        <pc:sldMkLst>
          <pc:docMk/>
          <pc:sldMk cId="949456724" sldId="259"/>
        </pc:sldMkLst>
      </pc:sldChg>
      <pc:sldChg chg="del">
        <pc:chgData name="Kay, Kirstyn - (kkay)" userId="cf06a8de-b5cf-49de-8eb5-a0fc818426b9" providerId="ADAL" clId="{B33CFEFA-32E3-4EF1-A416-DAA9DBFC4ABB}" dt="2024-09-03T21:33:52.497" v="2" actId="47"/>
        <pc:sldMkLst>
          <pc:docMk/>
          <pc:sldMk cId="0" sldId="260"/>
        </pc:sldMkLst>
      </pc:sldChg>
      <pc:sldChg chg="del">
        <pc:chgData name="Kay, Kirstyn - (kkay)" userId="cf06a8de-b5cf-49de-8eb5-a0fc818426b9" providerId="ADAL" clId="{B33CFEFA-32E3-4EF1-A416-DAA9DBFC4ABB}" dt="2024-09-03T21:34:20.360" v="3" actId="47"/>
        <pc:sldMkLst>
          <pc:docMk/>
          <pc:sldMk cId="0" sldId="263"/>
        </pc:sldMkLst>
      </pc:sldChg>
      <pc:sldChg chg="del">
        <pc:chgData name="Kay, Kirstyn - (kkay)" userId="cf06a8de-b5cf-49de-8eb5-a0fc818426b9" providerId="ADAL" clId="{B33CFEFA-32E3-4EF1-A416-DAA9DBFC4ABB}" dt="2024-09-03T21:36:06.143" v="6" actId="47"/>
        <pc:sldMkLst>
          <pc:docMk/>
          <pc:sldMk cId="0" sldId="268"/>
        </pc:sldMkLst>
      </pc:sldChg>
      <pc:sldChg chg="del">
        <pc:chgData name="Kay, Kirstyn - (kkay)" userId="cf06a8de-b5cf-49de-8eb5-a0fc818426b9" providerId="ADAL" clId="{B33CFEFA-32E3-4EF1-A416-DAA9DBFC4ABB}" dt="2024-09-03T21:33:52.497" v="2" actId="47"/>
        <pc:sldMkLst>
          <pc:docMk/>
          <pc:sldMk cId="2707235073" sldId="272"/>
        </pc:sldMkLst>
      </pc:sldChg>
      <pc:sldChg chg="del">
        <pc:chgData name="Kay, Kirstyn - (kkay)" userId="cf06a8de-b5cf-49de-8eb5-a0fc818426b9" providerId="ADAL" clId="{B33CFEFA-32E3-4EF1-A416-DAA9DBFC4ABB}" dt="2024-09-03T21:34:40.910" v="4" actId="47"/>
        <pc:sldMkLst>
          <pc:docMk/>
          <pc:sldMk cId="2674060367" sldId="273"/>
        </pc:sldMkLst>
      </pc:sldChg>
      <pc:sldChg chg="del">
        <pc:chgData name="Kay, Kirstyn - (kkay)" userId="cf06a8de-b5cf-49de-8eb5-a0fc818426b9" providerId="ADAL" clId="{B33CFEFA-32E3-4EF1-A416-DAA9DBFC4ABB}" dt="2024-09-03T21:33:52.497" v="2" actId="47"/>
        <pc:sldMkLst>
          <pc:docMk/>
          <pc:sldMk cId="504640668" sldId="280"/>
        </pc:sldMkLst>
      </pc:sldChg>
      <pc:sldChg chg="del">
        <pc:chgData name="Kay, Kirstyn - (kkay)" userId="cf06a8de-b5cf-49de-8eb5-a0fc818426b9" providerId="ADAL" clId="{B33CFEFA-32E3-4EF1-A416-DAA9DBFC4ABB}" dt="2024-09-03T21:33:52.497" v="2" actId="47"/>
        <pc:sldMkLst>
          <pc:docMk/>
          <pc:sldMk cId="1779734175" sldId="281"/>
        </pc:sldMkLst>
      </pc:sldChg>
      <pc:sldChg chg="del">
        <pc:chgData name="Kay, Kirstyn - (kkay)" userId="cf06a8de-b5cf-49de-8eb5-a0fc818426b9" providerId="ADAL" clId="{B33CFEFA-32E3-4EF1-A416-DAA9DBFC4ABB}" dt="2024-09-03T21:33:52.497" v="2" actId="47"/>
        <pc:sldMkLst>
          <pc:docMk/>
          <pc:sldMk cId="936810700" sldId="282"/>
        </pc:sldMkLst>
      </pc:sldChg>
      <pc:sldChg chg="del">
        <pc:chgData name="Kay, Kirstyn - (kkay)" userId="cf06a8de-b5cf-49de-8eb5-a0fc818426b9" providerId="ADAL" clId="{B33CFEFA-32E3-4EF1-A416-DAA9DBFC4ABB}" dt="2024-09-03T21:33:52.497" v="2" actId="47"/>
        <pc:sldMkLst>
          <pc:docMk/>
          <pc:sldMk cId="2069432487" sldId="283"/>
        </pc:sldMkLst>
      </pc:sldChg>
      <pc:sldChg chg="del">
        <pc:chgData name="Kay, Kirstyn - (kkay)" userId="cf06a8de-b5cf-49de-8eb5-a0fc818426b9" providerId="ADAL" clId="{B33CFEFA-32E3-4EF1-A416-DAA9DBFC4ABB}" dt="2024-09-03T21:33:52.497" v="2" actId="47"/>
        <pc:sldMkLst>
          <pc:docMk/>
          <pc:sldMk cId="2516200175" sldId="287"/>
        </pc:sldMkLst>
      </pc:sldChg>
      <pc:sldChg chg="del">
        <pc:chgData name="Kay, Kirstyn - (kkay)" userId="cf06a8de-b5cf-49de-8eb5-a0fc818426b9" providerId="ADAL" clId="{B33CFEFA-32E3-4EF1-A416-DAA9DBFC4ABB}" dt="2024-09-03T21:34:40.910" v="4" actId="47"/>
        <pc:sldMkLst>
          <pc:docMk/>
          <pc:sldMk cId="439638300" sldId="288"/>
        </pc:sldMkLst>
      </pc:sldChg>
      <pc:sldChg chg="del">
        <pc:chgData name="Kay, Kirstyn - (kkay)" userId="cf06a8de-b5cf-49de-8eb5-a0fc818426b9" providerId="ADAL" clId="{B33CFEFA-32E3-4EF1-A416-DAA9DBFC4ABB}" dt="2024-09-03T21:34:40.910" v="4" actId="47"/>
        <pc:sldMkLst>
          <pc:docMk/>
          <pc:sldMk cId="2993151871" sldId="289"/>
        </pc:sldMkLst>
      </pc:sldChg>
      <pc:sldChg chg="del">
        <pc:chgData name="Kay, Kirstyn - (kkay)" userId="cf06a8de-b5cf-49de-8eb5-a0fc818426b9" providerId="ADAL" clId="{B33CFEFA-32E3-4EF1-A416-DAA9DBFC4ABB}" dt="2024-09-03T21:34:40.910" v="4" actId="47"/>
        <pc:sldMkLst>
          <pc:docMk/>
          <pc:sldMk cId="3782121724" sldId="290"/>
        </pc:sldMkLst>
      </pc:sldChg>
      <pc:sldChg chg="del">
        <pc:chgData name="Kay, Kirstyn - (kkay)" userId="cf06a8de-b5cf-49de-8eb5-a0fc818426b9" providerId="ADAL" clId="{B33CFEFA-32E3-4EF1-A416-DAA9DBFC4ABB}" dt="2024-09-03T21:34:40.910" v="4" actId="47"/>
        <pc:sldMkLst>
          <pc:docMk/>
          <pc:sldMk cId="2639941501" sldId="291"/>
        </pc:sldMkLst>
      </pc:sldChg>
      <pc:sldChg chg="del">
        <pc:chgData name="Kay, Kirstyn - (kkay)" userId="cf06a8de-b5cf-49de-8eb5-a0fc818426b9" providerId="ADAL" clId="{B33CFEFA-32E3-4EF1-A416-DAA9DBFC4ABB}" dt="2024-09-03T21:36:06.143" v="6" actId="47"/>
        <pc:sldMkLst>
          <pc:docMk/>
          <pc:sldMk cId="2067346042" sldId="293"/>
        </pc:sldMkLst>
      </pc:sldChg>
      <pc:sldChg chg="del">
        <pc:chgData name="Kay, Kirstyn - (kkay)" userId="cf06a8de-b5cf-49de-8eb5-a0fc818426b9" providerId="ADAL" clId="{B33CFEFA-32E3-4EF1-A416-DAA9DBFC4ABB}" dt="2024-09-03T21:34:40.910" v="4" actId="47"/>
        <pc:sldMkLst>
          <pc:docMk/>
          <pc:sldMk cId="1838220087" sldId="294"/>
        </pc:sldMkLst>
      </pc:sldChg>
      <pc:sldChg chg="del">
        <pc:chgData name="Kay, Kirstyn - (kkay)" userId="cf06a8de-b5cf-49de-8eb5-a0fc818426b9" providerId="ADAL" clId="{B33CFEFA-32E3-4EF1-A416-DAA9DBFC4ABB}" dt="2024-09-03T21:34:40.910" v="4" actId="47"/>
        <pc:sldMkLst>
          <pc:docMk/>
          <pc:sldMk cId="3585658215" sldId="296"/>
        </pc:sldMkLst>
      </pc:sldChg>
      <pc:sldChg chg="del">
        <pc:chgData name="Kay, Kirstyn - (kkay)" userId="cf06a8de-b5cf-49de-8eb5-a0fc818426b9" providerId="ADAL" clId="{B33CFEFA-32E3-4EF1-A416-DAA9DBFC4ABB}" dt="2024-09-03T21:34:40.910" v="4" actId="47"/>
        <pc:sldMkLst>
          <pc:docMk/>
          <pc:sldMk cId="2469087622" sldId="297"/>
        </pc:sldMkLst>
      </pc:sldChg>
      <pc:sldChg chg="del">
        <pc:chgData name="Kay, Kirstyn - (kkay)" userId="cf06a8de-b5cf-49de-8eb5-a0fc818426b9" providerId="ADAL" clId="{B33CFEFA-32E3-4EF1-A416-DAA9DBFC4ABB}" dt="2024-09-03T21:34:40.910" v="4" actId="47"/>
        <pc:sldMkLst>
          <pc:docMk/>
          <pc:sldMk cId="551850093" sldId="298"/>
        </pc:sldMkLst>
      </pc:sldChg>
      <pc:sldChg chg="del">
        <pc:chgData name="Kay, Kirstyn - (kkay)" userId="cf06a8de-b5cf-49de-8eb5-a0fc818426b9" providerId="ADAL" clId="{B33CFEFA-32E3-4EF1-A416-DAA9DBFC4ABB}" dt="2024-09-03T21:34:40.910" v="4" actId="47"/>
        <pc:sldMkLst>
          <pc:docMk/>
          <pc:sldMk cId="2224958333" sldId="299"/>
        </pc:sldMkLst>
      </pc:sldChg>
      <pc:sldChg chg="del">
        <pc:chgData name="Kay, Kirstyn - (kkay)" userId="cf06a8de-b5cf-49de-8eb5-a0fc818426b9" providerId="ADAL" clId="{B33CFEFA-32E3-4EF1-A416-DAA9DBFC4ABB}" dt="2024-09-03T21:34:40.910" v="4" actId="47"/>
        <pc:sldMkLst>
          <pc:docMk/>
          <pc:sldMk cId="3333051655" sldId="300"/>
        </pc:sldMkLst>
      </pc:sldChg>
      <pc:sldChg chg="del">
        <pc:chgData name="Kay, Kirstyn - (kkay)" userId="cf06a8de-b5cf-49de-8eb5-a0fc818426b9" providerId="ADAL" clId="{B33CFEFA-32E3-4EF1-A416-DAA9DBFC4ABB}" dt="2024-09-03T21:34:40.910" v="4" actId="47"/>
        <pc:sldMkLst>
          <pc:docMk/>
          <pc:sldMk cId="1713941214" sldId="302"/>
        </pc:sldMkLst>
      </pc:sldChg>
      <pc:sldChg chg="del">
        <pc:chgData name="Kay, Kirstyn - (kkay)" userId="cf06a8de-b5cf-49de-8eb5-a0fc818426b9" providerId="ADAL" clId="{B33CFEFA-32E3-4EF1-A416-DAA9DBFC4ABB}" dt="2024-09-03T21:34:40.910" v="4" actId="47"/>
        <pc:sldMkLst>
          <pc:docMk/>
          <pc:sldMk cId="1288382546" sldId="303"/>
        </pc:sldMkLst>
      </pc:sldChg>
      <pc:sldChg chg="del">
        <pc:chgData name="Kay, Kirstyn - (kkay)" userId="cf06a8de-b5cf-49de-8eb5-a0fc818426b9" providerId="ADAL" clId="{B33CFEFA-32E3-4EF1-A416-DAA9DBFC4ABB}" dt="2024-09-03T21:34:40.910" v="4" actId="47"/>
        <pc:sldMkLst>
          <pc:docMk/>
          <pc:sldMk cId="100723728" sldId="304"/>
        </pc:sldMkLst>
      </pc:sldChg>
      <pc:sldChg chg="del">
        <pc:chgData name="Kay, Kirstyn - (kkay)" userId="cf06a8de-b5cf-49de-8eb5-a0fc818426b9" providerId="ADAL" clId="{B33CFEFA-32E3-4EF1-A416-DAA9DBFC4ABB}" dt="2024-09-03T21:34:40.910" v="4" actId="47"/>
        <pc:sldMkLst>
          <pc:docMk/>
          <pc:sldMk cId="3351628678" sldId="305"/>
        </pc:sldMkLst>
      </pc:sldChg>
      <pc:sldChg chg="del">
        <pc:chgData name="Kay, Kirstyn - (kkay)" userId="cf06a8de-b5cf-49de-8eb5-a0fc818426b9" providerId="ADAL" clId="{B33CFEFA-32E3-4EF1-A416-DAA9DBFC4ABB}" dt="2024-09-03T21:34:40.910" v="4" actId="47"/>
        <pc:sldMkLst>
          <pc:docMk/>
          <pc:sldMk cId="4259710432" sldId="306"/>
        </pc:sldMkLst>
      </pc:sldChg>
      <pc:sldChg chg="del">
        <pc:chgData name="Kay, Kirstyn - (kkay)" userId="cf06a8de-b5cf-49de-8eb5-a0fc818426b9" providerId="ADAL" clId="{B33CFEFA-32E3-4EF1-A416-DAA9DBFC4ABB}" dt="2024-09-03T21:34:40.910" v="4" actId="47"/>
        <pc:sldMkLst>
          <pc:docMk/>
          <pc:sldMk cId="1880054737" sldId="307"/>
        </pc:sldMkLst>
      </pc:sldChg>
      <pc:sldChg chg="del">
        <pc:chgData name="Kay, Kirstyn - (kkay)" userId="cf06a8de-b5cf-49de-8eb5-a0fc818426b9" providerId="ADAL" clId="{B33CFEFA-32E3-4EF1-A416-DAA9DBFC4ABB}" dt="2024-09-03T21:34:40.910" v="4" actId="47"/>
        <pc:sldMkLst>
          <pc:docMk/>
          <pc:sldMk cId="1744511075" sldId="308"/>
        </pc:sldMkLst>
      </pc:sldChg>
      <pc:sldChg chg="del">
        <pc:chgData name="Kay, Kirstyn - (kkay)" userId="cf06a8de-b5cf-49de-8eb5-a0fc818426b9" providerId="ADAL" clId="{B33CFEFA-32E3-4EF1-A416-DAA9DBFC4ABB}" dt="2024-09-03T21:36:06.143" v="6" actId="47"/>
        <pc:sldMkLst>
          <pc:docMk/>
          <pc:sldMk cId="1018192207" sldId="310"/>
        </pc:sldMkLst>
      </pc:sldChg>
      <pc:sldChg chg="del">
        <pc:chgData name="Kay, Kirstyn - (kkay)" userId="cf06a8de-b5cf-49de-8eb5-a0fc818426b9" providerId="ADAL" clId="{B33CFEFA-32E3-4EF1-A416-DAA9DBFC4ABB}" dt="2024-09-03T21:35:31.875" v="5" actId="47"/>
        <pc:sldMkLst>
          <pc:docMk/>
          <pc:sldMk cId="1978092275" sldId="311"/>
        </pc:sldMkLst>
      </pc:sldChg>
      <pc:sldChg chg="del">
        <pc:chgData name="Kay, Kirstyn - (kkay)" userId="cf06a8de-b5cf-49de-8eb5-a0fc818426b9" providerId="ADAL" clId="{B33CFEFA-32E3-4EF1-A416-DAA9DBFC4ABB}" dt="2024-09-03T21:35:31.875" v="5" actId="47"/>
        <pc:sldMkLst>
          <pc:docMk/>
          <pc:sldMk cId="328063374" sldId="312"/>
        </pc:sldMkLst>
      </pc:sldChg>
      <pc:sldChg chg="del">
        <pc:chgData name="Kay, Kirstyn - (kkay)" userId="cf06a8de-b5cf-49de-8eb5-a0fc818426b9" providerId="ADAL" clId="{B33CFEFA-32E3-4EF1-A416-DAA9DBFC4ABB}" dt="2024-09-03T21:35:31.875" v="5" actId="47"/>
        <pc:sldMkLst>
          <pc:docMk/>
          <pc:sldMk cId="701414390" sldId="313"/>
        </pc:sldMkLst>
      </pc:sldChg>
      <pc:sldChg chg="del">
        <pc:chgData name="Kay, Kirstyn - (kkay)" userId="cf06a8de-b5cf-49de-8eb5-a0fc818426b9" providerId="ADAL" clId="{B33CFEFA-32E3-4EF1-A416-DAA9DBFC4ABB}" dt="2024-09-03T21:35:31.875" v="5" actId="47"/>
        <pc:sldMkLst>
          <pc:docMk/>
          <pc:sldMk cId="301643123" sldId="315"/>
        </pc:sldMkLst>
      </pc:sldChg>
      <pc:sldChg chg="del">
        <pc:chgData name="Kay, Kirstyn - (kkay)" userId="cf06a8de-b5cf-49de-8eb5-a0fc818426b9" providerId="ADAL" clId="{B33CFEFA-32E3-4EF1-A416-DAA9DBFC4ABB}" dt="2024-09-03T21:35:31.875" v="5" actId="47"/>
        <pc:sldMkLst>
          <pc:docMk/>
          <pc:sldMk cId="3175075046" sldId="316"/>
        </pc:sldMkLst>
      </pc:sldChg>
      <pc:sldChg chg="del">
        <pc:chgData name="Kay, Kirstyn - (kkay)" userId="cf06a8de-b5cf-49de-8eb5-a0fc818426b9" providerId="ADAL" clId="{B33CFEFA-32E3-4EF1-A416-DAA9DBFC4ABB}" dt="2024-09-03T21:35:31.875" v="5" actId="47"/>
        <pc:sldMkLst>
          <pc:docMk/>
          <pc:sldMk cId="992975120" sldId="317"/>
        </pc:sldMkLst>
      </pc:sldChg>
      <pc:sldChg chg="del">
        <pc:chgData name="Kay, Kirstyn - (kkay)" userId="cf06a8de-b5cf-49de-8eb5-a0fc818426b9" providerId="ADAL" clId="{B33CFEFA-32E3-4EF1-A416-DAA9DBFC4ABB}" dt="2024-09-03T21:35:31.875" v="5" actId="47"/>
        <pc:sldMkLst>
          <pc:docMk/>
          <pc:sldMk cId="1102565684" sldId="318"/>
        </pc:sldMkLst>
      </pc:sldChg>
      <pc:sldChg chg="del">
        <pc:chgData name="Kay, Kirstyn - (kkay)" userId="cf06a8de-b5cf-49de-8eb5-a0fc818426b9" providerId="ADAL" clId="{B33CFEFA-32E3-4EF1-A416-DAA9DBFC4ABB}" dt="2024-09-03T21:35:31.875" v="5" actId="47"/>
        <pc:sldMkLst>
          <pc:docMk/>
          <pc:sldMk cId="3143163255" sldId="319"/>
        </pc:sldMkLst>
      </pc:sldChg>
      <pc:sldChg chg="del">
        <pc:chgData name="Kay, Kirstyn - (kkay)" userId="cf06a8de-b5cf-49de-8eb5-a0fc818426b9" providerId="ADAL" clId="{B33CFEFA-32E3-4EF1-A416-DAA9DBFC4ABB}" dt="2024-09-03T21:35:31.875" v="5" actId="47"/>
        <pc:sldMkLst>
          <pc:docMk/>
          <pc:sldMk cId="1671311069" sldId="323"/>
        </pc:sldMkLst>
      </pc:sldChg>
      <pc:sldChg chg="del">
        <pc:chgData name="Kay, Kirstyn - (kkay)" userId="cf06a8de-b5cf-49de-8eb5-a0fc818426b9" providerId="ADAL" clId="{B33CFEFA-32E3-4EF1-A416-DAA9DBFC4ABB}" dt="2024-09-03T21:36:06.143" v="6" actId="47"/>
        <pc:sldMkLst>
          <pc:docMk/>
          <pc:sldMk cId="3092748163" sldId="324"/>
        </pc:sldMkLst>
      </pc:sldChg>
      <pc:sldChg chg="del">
        <pc:chgData name="Kay, Kirstyn - (kkay)" userId="cf06a8de-b5cf-49de-8eb5-a0fc818426b9" providerId="ADAL" clId="{B33CFEFA-32E3-4EF1-A416-DAA9DBFC4ABB}" dt="2024-09-03T21:36:22.304" v="7" actId="47"/>
        <pc:sldMkLst>
          <pc:docMk/>
          <pc:sldMk cId="1778179741" sldId="332"/>
        </pc:sldMkLst>
      </pc:sldChg>
      <pc:sldChg chg="del">
        <pc:chgData name="Kay, Kirstyn - (kkay)" userId="cf06a8de-b5cf-49de-8eb5-a0fc818426b9" providerId="ADAL" clId="{B33CFEFA-32E3-4EF1-A416-DAA9DBFC4ABB}" dt="2024-09-03T21:36:24.626" v="8" actId="47"/>
        <pc:sldMkLst>
          <pc:docMk/>
          <pc:sldMk cId="3574895185" sldId="333"/>
        </pc:sldMkLst>
      </pc:sldChg>
      <pc:sldChg chg="del">
        <pc:chgData name="Kay, Kirstyn - (kkay)" userId="cf06a8de-b5cf-49de-8eb5-a0fc818426b9" providerId="ADAL" clId="{B33CFEFA-32E3-4EF1-A416-DAA9DBFC4ABB}" dt="2024-09-03T21:36:32.657" v="9" actId="47"/>
        <pc:sldMkLst>
          <pc:docMk/>
          <pc:sldMk cId="1202353151" sldId="334"/>
        </pc:sldMkLst>
      </pc:sldChg>
      <pc:sldChg chg="del">
        <pc:chgData name="Kay, Kirstyn - (kkay)" userId="cf06a8de-b5cf-49de-8eb5-a0fc818426b9" providerId="ADAL" clId="{B33CFEFA-32E3-4EF1-A416-DAA9DBFC4ABB}" dt="2024-09-03T21:36:06.143" v="6" actId="47"/>
        <pc:sldMkLst>
          <pc:docMk/>
          <pc:sldMk cId="2512874432" sldId="335"/>
        </pc:sldMkLst>
      </pc:sldChg>
      <pc:sldChg chg="del">
        <pc:chgData name="Kay, Kirstyn - (kkay)" userId="cf06a8de-b5cf-49de-8eb5-a0fc818426b9" providerId="ADAL" clId="{B33CFEFA-32E3-4EF1-A416-DAA9DBFC4ABB}" dt="2024-09-03T21:36:32.657" v="9" actId="47"/>
        <pc:sldMkLst>
          <pc:docMk/>
          <pc:sldMk cId="7928512" sldId="336"/>
        </pc:sldMkLst>
      </pc:sldChg>
      <pc:sldChg chg="del">
        <pc:chgData name="Kay, Kirstyn - (kkay)" userId="cf06a8de-b5cf-49de-8eb5-a0fc818426b9" providerId="ADAL" clId="{B33CFEFA-32E3-4EF1-A416-DAA9DBFC4ABB}" dt="2024-09-03T21:36:06.143" v="6" actId="47"/>
        <pc:sldMkLst>
          <pc:docMk/>
          <pc:sldMk cId="2489387085" sldId="338"/>
        </pc:sldMkLst>
      </pc:sldChg>
      <pc:sldChg chg="del">
        <pc:chgData name="Kay, Kirstyn - (kkay)" userId="cf06a8de-b5cf-49de-8eb5-a0fc818426b9" providerId="ADAL" clId="{B33CFEFA-32E3-4EF1-A416-DAA9DBFC4ABB}" dt="2024-09-03T21:36:06.143" v="6" actId="47"/>
        <pc:sldMkLst>
          <pc:docMk/>
          <pc:sldMk cId="677736390" sldId="339"/>
        </pc:sldMkLst>
      </pc:sldChg>
      <pc:sldChg chg="del">
        <pc:chgData name="Kay, Kirstyn - (kkay)" userId="cf06a8de-b5cf-49de-8eb5-a0fc818426b9" providerId="ADAL" clId="{B33CFEFA-32E3-4EF1-A416-DAA9DBFC4ABB}" dt="2024-09-03T21:36:06.143" v="6" actId="47"/>
        <pc:sldMkLst>
          <pc:docMk/>
          <pc:sldMk cId="375892232" sldId="340"/>
        </pc:sldMkLst>
      </pc:sldChg>
      <pc:sldChg chg="del">
        <pc:chgData name="Kay, Kirstyn - (kkay)" userId="cf06a8de-b5cf-49de-8eb5-a0fc818426b9" providerId="ADAL" clId="{B33CFEFA-32E3-4EF1-A416-DAA9DBFC4ABB}" dt="2024-09-03T21:36:06.143" v="6" actId="47"/>
        <pc:sldMkLst>
          <pc:docMk/>
          <pc:sldMk cId="256979247" sldId="341"/>
        </pc:sldMkLst>
      </pc:sldChg>
      <pc:sldChg chg="del">
        <pc:chgData name="Kay, Kirstyn - (kkay)" userId="cf06a8de-b5cf-49de-8eb5-a0fc818426b9" providerId="ADAL" clId="{B33CFEFA-32E3-4EF1-A416-DAA9DBFC4ABB}" dt="2024-09-03T21:36:06.143" v="6" actId="47"/>
        <pc:sldMkLst>
          <pc:docMk/>
          <pc:sldMk cId="932567589" sldId="342"/>
        </pc:sldMkLst>
      </pc:sldChg>
      <pc:sldChg chg="del">
        <pc:chgData name="Kay, Kirstyn - (kkay)" userId="cf06a8de-b5cf-49de-8eb5-a0fc818426b9" providerId="ADAL" clId="{B33CFEFA-32E3-4EF1-A416-DAA9DBFC4ABB}" dt="2024-09-03T21:36:06.143" v="6" actId="47"/>
        <pc:sldMkLst>
          <pc:docMk/>
          <pc:sldMk cId="2272979334" sldId="343"/>
        </pc:sldMkLst>
      </pc:sldChg>
      <pc:sldChg chg="del">
        <pc:chgData name="Kay, Kirstyn - (kkay)" userId="cf06a8de-b5cf-49de-8eb5-a0fc818426b9" providerId="ADAL" clId="{B33CFEFA-32E3-4EF1-A416-DAA9DBFC4ABB}" dt="2024-09-03T21:36:06.143" v="6" actId="47"/>
        <pc:sldMkLst>
          <pc:docMk/>
          <pc:sldMk cId="1228999241" sldId="344"/>
        </pc:sldMkLst>
      </pc:sldChg>
      <pc:sldChg chg="del">
        <pc:chgData name="Kay, Kirstyn - (kkay)" userId="cf06a8de-b5cf-49de-8eb5-a0fc818426b9" providerId="ADAL" clId="{B33CFEFA-32E3-4EF1-A416-DAA9DBFC4ABB}" dt="2024-09-03T21:36:32.657" v="9" actId="47"/>
        <pc:sldMkLst>
          <pc:docMk/>
          <pc:sldMk cId="1225107142" sldId="345"/>
        </pc:sldMkLst>
      </pc:sldChg>
      <pc:sldChg chg="del">
        <pc:chgData name="Kay, Kirstyn - (kkay)" userId="cf06a8de-b5cf-49de-8eb5-a0fc818426b9" providerId="ADAL" clId="{B33CFEFA-32E3-4EF1-A416-DAA9DBFC4ABB}" dt="2024-09-03T21:36:06.143" v="6" actId="47"/>
        <pc:sldMkLst>
          <pc:docMk/>
          <pc:sldMk cId="1976375493" sldId="348"/>
        </pc:sldMkLst>
      </pc:sldChg>
      <pc:sldChg chg="del">
        <pc:chgData name="Kay, Kirstyn - (kkay)" userId="cf06a8de-b5cf-49de-8eb5-a0fc818426b9" providerId="ADAL" clId="{B33CFEFA-32E3-4EF1-A416-DAA9DBFC4ABB}" dt="2024-09-03T21:36:06.143" v="6" actId="47"/>
        <pc:sldMkLst>
          <pc:docMk/>
          <pc:sldMk cId="2998740116" sldId="349"/>
        </pc:sldMkLst>
      </pc:sldChg>
      <pc:sldChg chg="del">
        <pc:chgData name="Kay, Kirstyn - (kkay)" userId="cf06a8de-b5cf-49de-8eb5-a0fc818426b9" providerId="ADAL" clId="{B33CFEFA-32E3-4EF1-A416-DAA9DBFC4ABB}" dt="2024-09-03T21:36:06.143" v="6" actId="47"/>
        <pc:sldMkLst>
          <pc:docMk/>
          <pc:sldMk cId="4203166149" sldId="350"/>
        </pc:sldMkLst>
      </pc:sldChg>
      <pc:sldChg chg="del">
        <pc:chgData name="Kay, Kirstyn - (kkay)" userId="cf06a8de-b5cf-49de-8eb5-a0fc818426b9" providerId="ADAL" clId="{B33CFEFA-32E3-4EF1-A416-DAA9DBFC4ABB}" dt="2024-09-03T21:36:06.143" v="6" actId="47"/>
        <pc:sldMkLst>
          <pc:docMk/>
          <pc:sldMk cId="3216306463" sldId="351"/>
        </pc:sldMkLst>
      </pc:sldChg>
      <pc:sldChg chg="del">
        <pc:chgData name="Kay, Kirstyn - (kkay)" userId="cf06a8de-b5cf-49de-8eb5-a0fc818426b9" providerId="ADAL" clId="{B33CFEFA-32E3-4EF1-A416-DAA9DBFC4ABB}" dt="2024-09-03T21:36:06.143" v="6" actId="47"/>
        <pc:sldMkLst>
          <pc:docMk/>
          <pc:sldMk cId="4165942495" sldId="352"/>
        </pc:sldMkLst>
      </pc:sldChg>
      <pc:sldChg chg="del">
        <pc:chgData name="Kay, Kirstyn - (kkay)" userId="cf06a8de-b5cf-49de-8eb5-a0fc818426b9" providerId="ADAL" clId="{B33CFEFA-32E3-4EF1-A416-DAA9DBFC4ABB}" dt="2024-09-03T21:36:06.143" v="6" actId="47"/>
        <pc:sldMkLst>
          <pc:docMk/>
          <pc:sldMk cId="1990848378" sldId="353"/>
        </pc:sldMkLst>
      </pc:sldChg>
      <pc:sldChg chg="del">
        <pc:chgData name="Kay, Kirstyn - (kkay)" userId="cf06a8de-b5cf-49de-8eb5-a0fc818426b9" providerId="ADAL" clId="{B33CFEFA-32E3-4EF1-A416-DAA9DBFC4ABB}" dt="2024-09-03T21:36:06.143" v="6" actId="47"/>
        <pc:sldMkLst>
          <pc:docMk/>
          <pc:sldMk cId="220427470" sldId="354"/>
        </pc:sldMkLst>
      </pc:sldChg>
      <pc:sldChg chg="del">
        <pc:chgData name="Kay, Kirstyn - (kkay)" userId="cf06a8de-b5cf-49de-8eb5-a0fc818426b9" providerId="ADAL" clId="{B33CFEFA-32E3-4EF1-A416-DAA9DBFC4ABB}" dt="2024-09-03T21:36:06.143" v="6" actId="47"/>
        <pc:sldMkLst>
          <pc:docMk/>
          <pc:sldMk cId="886395750" sldId="355"/>
        </pc:sldMkLst>
      </pc:sldChg>
      <pc:sldChg chg="del">
        <pc:chgData name="Kay, Kirstyn - (kkay)" userId="cf06a8de-b5cf-49de-8eb5-a0fc818426b9" providerId="ADAL" clId="{B33CFEFA-32E3-4EF1-A416-DAA9DBFC4ABB}" dt="2024-09-03T21:36:06.143" v="6" actId="47"/>
        <pc:sldMkLst>
          <pc:docMk/>
          <pc:sldMk cId="1336908682" sldId="356"/>
        </pc:sldMkLst>
      </pc:sldChg>
      <pc:sldChg chg="del">
        <pc:chgData name="Kay, Kirstyn - (kkay)" userId="cf06a8de-b5cf-49de-8eb5-a0fc818426b9" providerId="ADAL" clId="{B33CFEFA-32E3-4EF1-A416-DAA9DBFC4ABB}" dt="2024-09-03T21:36:06.143" v="6" actId="47"/>
        <pc:sldMkLst>
          <pc:docMk/>
          <pc:sldMk cId="4272016171" sldId="357"/>
        </pc:sldMkLst>
      </pc:sldChg>
      <pc:sldChg chg="del">
        <pc:chgData name="Kay, Kirstyn - (kkay)" userId="cf06a8de-b5cf-49de-8eb5-a0fc818426b9" providerId="ADAL" clId="{B33CFEFA-32E3-4EF1-A416-DAA9DBFC4ABB}" dt="2024-09-03T21:34:40.910" v="4" actId="47"/>
        <pc:sldMkLst>
          <pc:docMk/>
          <pc:sldMk cId="2600142740" sldId="359"/>
        </pc:sldMkLst>
      </pc:sldChg>
      <pc:sldChg chg="del">
        <pc:chgData name="Kay, Kirstyn - (kkay)" userId="cf06a8de-b5cf-49de-8eb5-a0fc818426b9" providerId="ADAL" clId="{B33CFEFA-32E3-4EF1-A416-DAA9DBFC4ABB}" dt="2024-09-03T21:36:06.143" v="6" actId="47"/>
        <pc:sldMkLst>
          <pc:docMk/>
          <pc:sldMk cId="1024451066" sldId="363"/>
        </pc:sldMkLst>
      </pc:sldChg>
      <pc:sldChg chg="del">
        <pc:chgData name="Kay, Kirstyn - (kkay)" userId="cf06a8de-b5cf-49de-8eb5-a0fc818426b9" providerId="ADAL" clId="{B33CFEFA-32E3-4EF1-A416-DAA9DBFC4ABB}" dt="2024-09-03T21:36:06.143" v="6" actId="47"/>
        <pc:sldMkLst>
          <pc:docMk/>
          <pc:sldMk cId="3649278359" sldId="366"/>
        </pc:sldMkLst>
      </pc:sldChg>
      <pc:sldChg chg="del">
        <pc:chgData name="Kay, Kirstyn - (kkay)" userId="cf06a8de-b5cf-49de-8eb5-a0fc818426b9" providerId="ADAL" clId="{B33CFEFA-32E3-4EF1-A416-DAA9DBFC4ABB}" dt="2024-09-03T21:36:06.143" v="6" actId="47"/>
        <pc:sldMkLst>
          <pc:docMk/>
          <pc:sldMk cId="779517081" sldId="367"/>
        </pc:sldMkLst>
      </pc:sldChg>
      <pc:sldChg chg="del">
        <pc:chgData name="Kay, Kirstyn - (kkay)" userId="cf06a8de-b5cf-49de-8eb5-a0fc818426b9" providerId="ADAL" clId="{B33CFEFA-32E3-4EF1-A416-DAA9DBFC4ABB}" dt="2024-09-03T21:36:06.143" v="6" actId="47"/>
        <pc:sldMkLst>
          <pc:docMk/>
          <pc:sldMk cId="597823632" sldId="368"/>
        </pc:sldMkLst>
      </pc:sldChg>
      <pc:sldChg chg="del">
        <pc:chgData name="Kay, Kirstyn - (kkay)" userId="cf06a8de-b5cf-49de-8eb5-a0fc818426b9" providerId="ADAL" clId="{B33CFEFA-32E3-4EF1-A416-DAA9DBFC4ABB}" dt="2024-09-03T21:36:06.143" v="6" actId="47"/>
        <pc:sldMkLst>
          <pc:docMk/>
          <pc:sldMk cId="2024195503" sldId="369"/>
        </pc:sldMkLst>
      </pc:sldChg>
      <pc:sldChg chg="del">
        <pc:chgData name="Kay, Kirstyn - (kkay)" userId="cf06a8de-b5cf-49de-8eb5-a0fc818426b9" providerId="ADAL" clId="{B33CFEFA-32E3-4EF1-A416-DAA9DBFC4ABB}" dt="2024-09-03T21:36:06.143" v="6" actId="47"/>
        <pc:sldMkLst>
          <pc:docMk/>
          <pc:sldMk cId="3891209121" sldId="370"/>
        </pc:sldMkLst>
      </pc:sldChg>
      <pc:sldChg chg="del">
        <pc:chgData name="Kay, Kirstyn - (kkay)" userId="cf06a8de-b5cf-49de-8eb5-a0fc818426b9" providerId="ADAL" clId="{B33CFEFA-32E3-4EF1-A416-DAA9DBFC4ABB}" dt="2024-09-03T21:36:06.143" v="6" actId="47"/>
        <pc:sldMkLst>
          <pc:docMk/>
          <pc:sldMk cId="121832181" sldId="371"/>
        </pc:sldMkLst>
      </pc:sldChg>
      <pc:sldChg chg="del">
        <pc:chgData name="Kay, Kirstyn - (kkay)" userId="cf06a8de-b5cf-49de-8eb5-a0fc818426b9" providerId="ADAL" clId="{B33CFEFA-32E3-4EF1-A416-DAA9DBFC4ABB}" dt="2024-09-03T21:36:06.143" v="6" actId="47"/>
        <pc:sldMkLst>
          <pc:docMk/>
          <pc:sldMk cId="3737866499" sldId="373"/>
        </pc:sldMkLst>
      </pc:sldChg>
      <pc:sldChg chg="del">
        <pc:chgData name="Kay, Kirstyn - (kkay)" userId="cf06a8de-b5cf-49de-8eb5-a0fc818426b9" providerId="ADAL" clId="{B33CFEFA-32E3-4EF1-A416-DAA9DBFC4ABB}" dt="2024-09-03T21:36:06.143" v="6" actId="47"/>
        <pc:sldMkLst>
          <pc:docMk/>
          <pc:sldMk cId="4186112755" sldId="374"/>
        </pc:sldMkLst>
      </pc:sldChg>
      <pc:sldChg chg="del">
        <pc:chgData name="Kay, Kirstyn - (kkay)" userId="cf06a8de-b5cf-49de-8eb5-a0fc818426b9" providerId="ADAL" clId="{B33CFEFA-32E3-4EF1-A416-DAA9DBFC4ABB}" dt="2024-09-03T21:36:06.143" v="6" actId="47"/>
        <pc:sldMkLst>
          <pc:docMk/>
          <pc:sldMk cId="167818805" sldId="375"/>
        </pc:sldMkLst>
      </pc:sldChg>
      <pc:sldChg chg="del">
        <pc:chgData name="Kay, Kirstyn - (kkay)" userId="cf06a8de-b5cf-49de-8eb5-a0fc818426b9" providerId="ADAL" clId="{B33CFEFA-32E3-4EF1-A416-DAA9DBFC4ABB}" dt="2024-09-03T21:36:06.143" v="6" actId="47"/>
        <pc:sldMkLst>
          <pc:docMk/>
          <pc:sldMk cId="2518626341" sldId="376"/>
        </pc:sldMkLst>
      </pc:sldChg>
      <pc:sldChg chg="del">
        <pc:chgData name="Kay, Kirstyn - (kkay)" userId="cf06a8de-b5cf-49de-8eb5-a0fc818426b9" providerId="ADAL" clId="{B33CFEFA-32E3-4EF1-A416-DAA9DBFC4ABB}" dt="2024-09-03T21:36:06.143" v="6" actId="47"/>
        <pc:sldMkLst>
          <pc:docMk/>
          <pc:sldMk cId="593719185" sldId="377"/>
        </pc:sldMkLst>
      </pc:sldChg>
      <pc:sldChg chg="del">
        <pc:chgData name="Kay, Kirstyn - (kkay)" userId="cf06a8de-b5cf-49de-8eb5-a0fc818426b9" providerId="ADAL" clId="{B33CFEFA-32E3-4EF1-A416-DAA9DBFC4ABB}" dt="2024-09-03T21:36:06.143" v="6" actId="47"/>
        <pc:sldMkLst>
          <pc:docMk/>
          <pc:sldMk cId="2357432737" sldId="378"/>
        </pc:sldMkLst>
      </pc:sldChg>
      <pc:sldChg chg="del">
        <pc:chgData name="Kay, Kirstyn - (kkay)" userId="cf06a8de-b5cf-49de-8eb5-a0fc818426b9" providerId="ADAL" clId="{B33CFEFA-32E3-4EF1-A416-DAA9DBFC4ABB}" dt="2024-09-03T21:36:06.143" v="6" actId="47"/>
        <pc:sldMkLst>
          <pc:docMk/>
          <pc:sldMk cId="2901074466" sldId="379"/>
        </pc:sldMkLst>
      </pc:sldChg>
      <pc:sldChg chg="del">
        <pc:chgData name="Kay, Kirstyn - (kkay)" userId="cf06a8de-b5cf-49de-8eb5-a0fc818426b9" providerId="ADAL" clId="{B33CFEFA-32E3-4EF1-A416-DAA9DBFC4ABB}" dt="2024-09-03T21:36:06.143" v="6" actId="47"/>
        <pc:sldMkLst>
          <pc:docMk/>
          <pc:sldMk cId="1835686567" sldId="380"/>
        </pc:sldMkLst>
      </pc:sldChg>
      <pc:sldChg chg="del">
        <pc:chgData name="Kay, Kirstyn - (kkay)" userId="cf06a8de-b5cf-49de-8eb5-a0fc818426b9" providerId="ADAL" clId="{B33CFEFA-32E3-4EF1-A416-DAA9DBFC4ABB}" dt="2024-09-03T21:36:06.143" v="6" actId="47"/>
        <pc:sldMkLst>
          <pc:docMk/>
          <pc:sldMk cId="4224077936" sldId="381"/>
        </pc:sldMkLst>
      </pc:sldChg>
      <pc:sldChg chg="del">
        <pc:chgData name="Kay, Kirstyn - (kkay)" userId="cf06a8de-b5cf-49de-8eb5-a0fc818426b9" providerId="ADAL" clId="{B33CFEFA-32E3-4EF1-A416-DAA9DBFC4ABB}" dt="2024-09-03T21:36:06.143" v="6" actId="47"/>
        <pc:sldMkLst>
          <pc:docMk/>
          <pc:sldMk cId="1838171602" sldId="382"/>
        </pc:sldMkLst>
      </pc:sldChg>
      <pc:sldChg chg="del">
        <pc:chgData name="Kay, Kirstyn - (kkay)" userId="cf06a8de-b5cf-49de-8eb5-a0fc818426b9" providerId="ADAL" clId="{B33CFEFA-32E3-4EF1-A416-DAA9DBFC4ABB}" dt="2024-09-03T21:36:06.143" v="6" actId="47"/>
        <pc:sldMkLst>
          <pc:docMk/>
          <pc:sldMk cId="1000239102" sldId="383"/>
        </pc:sldMkLst>
      </pc:sldChg>
      <pc:sldChg chg="del">
        <pc:chgData name="Kay, Kirstyn - (kkay)" userId="cf06a8de-b5cf-49de-8eb5-a0fc818426b9" providerId="ADAL" clId="{B33CFEFA-32E3-4EF1-A416-DAA9DBFC4ABB}" dt="2024-09-03T21:36:06.143" v="6" actId="47"/>
        <pc:sldMkLst>
          <pc:docMk/>
          <pc:sldMk cId="3374967386" sldId="385"/>
        </pc:sldMkLst>
      </pc:sldChg>
      <pc:sldChg chg="del">
        <pc:chgData name="Kay, Kirstyn - (kkay)" userId="cf06a8de-b5cf-49de-8eb5-a0fc818426b9" providerId="ADAL" clId="{B33CFEFA-32E3-4EF1-A416-DAA9DBFC4ABB}" dt="2024-09-03T21:36:06.143" v="6" actId="47"/>
        <pc:sldMkLst>
          <pc:docMk/>
          <pc:sldMk cId="3099229434" sldId="386"/>
        </pc:sldMkLst>
      </pc:sldChg>
      <pc:sldChg chg="del">
        <pc:chgData name="Kay, Kirstyn - (kkay)" userId="cf06a8de-b5cf-49de-8eb5-a0fc818426b9" providerId="ADAL" clId="{B33CFEFA-32E3-4EF1-A416-DAA9DBFC4ABB}" dt="2024-09-03T21:36:06.143" v="6" actId="47"/>
        <pc:sldMkLst>
          <pc:docMk/>
          <pc:sldMk cId="22974601" sldId="388"/>
        </pc:sldMkLst>
      </pc:sldChg>
      <pc:sldChg chg="del">
        <pc:chgData name="Kay, Kirstyn - (kkay)" userId="cf06a8de-b5cf-49de-8eb5-a0fc818426b9" providerId="ADAL" clId="{B33CFEFA-32E3-4EF1-A416-DAA9DBFC4ABB}" dt="2024-09-03T21:36:06.143" v="6" actId="47"/>
        <pc:sldMkLst>
          <pc:docMk/>
          <pc:sldMk cId="3287554437" sldId="389"/>
        </pc:sldMkLst>
      </pc:sldChg>
      <pc:sldChg chg="del">
        <pc:chgData name="Kay, Kirstyn - (kkay)" userId="cf06a8de-b5cf-49de-8eb5-a0fc818426b9" providerId="ADAL" clId="{B33CFEFA-32E3-4EF1-A416-DAA9DBFC4ABB}" dt="2024-09-03T21:36:06.143" v="6" actId="47"/>
        <pc:sldMkLst>
          <pc:docMk/>
          <pc:sldMk cId="4197361540" sldId="390"/>
        </pc:sldMkLst>
      </pc:sldChg>
      <pc:sldChg chg="del">
        <pc:chgData name="Kay, Kirstyn - (kkay)" userId="cf06a8de-b5cf-49de-8eb5-a0fc818426b9" providerId="ADAL" clId="{B33CFEFA-32E3-4EF1-A416-DAA9DBFC4ABB}" dt="2024-09-03T21:36:06.143" v="6" actId="47"/>
        <pc:sldMkLst>
          <pc:docMk/>
          <pc:sldMk cId="2090970645" sldId="391"/>
        </pc:sldMkLst>
      </pc:sldChg>
      <pc:sldChg chg="del">
        <pc:chgData name="Kay, Kirstyn - (kkay)" userId="cf06a8de-b5cf-49de-8eb5-a0fc818426b9" providerId="ADAL" clId="{B33CFEFA-32E3-4EF1-A416-DAA9DBFC4ABB}" dt="2024-09-03T21:36:06.143" v="6" actId="47"/>
        <pc:sldMkLst>
          <pc:docMk/>
          <pc:sldMk cId="1825273805" sldId="392"/>
        </pc:sldMkLst>
      </pc:sldChg>
      <pc:sldChg chg="del">
        <pc:chgData name="Kay, Kirstyn - (kkay)" userId="cf06a8de-b5cf-49de-8eb5-a0fc818426b9" providerId="ADAL" clId="{B33CFEFA-32E3-4EF1-A416-DAA9DBFC4ABB}" dt="2024-09-03T21:33:40.024" v="1" actId="47"/>
        <pc:sldMkLst>
          <pc:docMk/>
          <pc:sldMk cId="1596203187" sldId="410"/>
        </pc:sldMkLst>
      </pc:sldChg>
      <pc:sldChg chg="del">
        <pc:chgData name="Kay, Kirstyn - (kkay)" userId="cf06a8de-b5cf-49de-8eb5-a0fc818426b9" providerId="ADAL" clId="{B33CFEFA-32E3-4EF1-A416-DAA9DBFC4ABB}" dt="2024-09-03T21:36:06.143" v="6" actId="47"/>
        <pc:sldMkLst>
          <pc:docMk/>
          <pc:sldMk cId="434460934" sldId="411"/>
        </pc:sldMkLst>
      </pc:sldChg>
      <pc:sldChg chg="del">
        <pc:chgData name="Kay, Kirstyn - (kkay)" userId="cf06a8de-b5cf-49de-8eb5-a0fc818426b9" providerId="ADAL" clId="{B33CFEFA-32E3-4EF1-A416-DAA9DBFC4ABB}" dt="2024-09-03T21:36:06.143" v="6" actId="47"/>
        <pc:sldMkLst>
          <pc:docMk/>
          <pc:sldMk cId="341893292" sldId="412"/>
        </pc:sldMkLst>
      </pc:sldChg>
      <pc:sldChg chg="del">
        <pc:chgData name="Kay, Kirstyn - (kkay)" userId="cf06a8de-b5cf-49de-8eb5-a0fc818426b9" providerId="ADAL" clId="{B33CFEFA-32E3-4EF1-A416-DAA9DBFC4ABB}" dt="2024-09-03T21:36:06.143" v="6" actId="47"/>
        <pc:sldMkLst>
          <pc:docMk/>
          <pc:sldMk cId="1465791887" sldId="414"/>
        </pc:sldMkLst>
      </pc:sldChg>
      <pc:sldChg chg="add">
        <pc:chgData name="Kay, Kirstyn - (kkay)" userId="cf06a8de-b5cf-49de-8eb5-a0fc818426b9" providerId="ADAL" clId="{B33CFEFA-32E3-4EF1-A416-DAA9DBFC4ABB}" dt="2024-09-03T21:33:37.755" v="0"/>
        <pc:sldMkLst>
          <pc:docMk/>
          <pc:sldMk cId="430515673" sldId="4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3DA6E8E-4582-E048-9D5F-B5AA4B8014DE}" type="datetimeFigureOut">
              <a:rPr lang="en-US" smtClean="0"/>
              <a:t>9/3/2024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C7B152A-EC10-0D42-BD0F-200D846462C9}" type="slidenum">
              <a:rPr lang="en-US" smtClean="0"/>
              <a:t>‹#›</a:t>
            </a:fld>
            <a:endParaRPr lang="en-US"/>
          </a:p>
        </p:txBody>
      </p:sp>
    </p:spTree>
    <p:extLst>
      <p:ext uri="{BB962C8B-B14F-4D97-AF65-F5344CB8AC3E}">
        <p14:creationId xmlns:p14="http://schemas.microsoft.com/office/powerpoint/2010/main" val="31021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B152A-EC10-0D42-BD0F-200D846462C9}" type="slidenum">
              <a:rPr lang="en-US" smtClean="0"/>
              <a:t>1</a:t>
            </a:fld>
            <a:endParaRPr lang="en-US"/>
          </a:p>
        </p:txBody>
      </p:sp>
    </p:spTree>
    <p:extLst>
      <p:ext uri="{BB962C8B-B14F-4D97-AF65-F5344CB8AC3E}">
        <p14:creationId xmlns:p14="http://schemas.microsoft.com/office/powerpoint/2010/main" val="271215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r>
              <a:rPr lang="en-US" baseline="0" dirty="0"/>
              <a:t>How does water get into the plant? What form of water goes into the roots? Liquid.</a:t>
            </a:r>
          </a:p>
          <a:p>
            <a:pPr marL="457200" lvl="1" indent="0">
              <a:buFont typeface="Arial"/>
              <a:buNone/>
            </a:pPr>
            <a:r>
              <a:rPr lang="en-US" baseline="0" dirty="0"/>
              <a:t>What causes the heat energy? The sun – it is the driver of water moving through the plant. </a:t>
            </a:r>
          </a:p>
          <a:p>
            <a:pPr marL="457200" lvl="1" indent="0">
              <a:buFont typeface="Arial"/>
              <a:buNone/>
            </a:pPr>
            <a:r>
              <a:rPr lang="en-US" baseline="0" dirty="0"/>
              <a:t> And then how does it get out? Evaporates out through the leaves…</a:t>
            </a:r>
          </a:p>
          <a:p>
            <a:pPr marL="457200" lvl="1" indent="0">
              <a:buFont typeface="Arial"/>
              <a:buNone/>
            </a:pPr>
            <a:endParaRPr lang="en-US" baseline="0" dirty="0"/>
          </a:p>
          <a:p>
            <a:pPr marL="457200" lvl="1" indent="0">
              <a:buFont typeface="Arial"/>
              <a:buNone/>
            </a:pPr>
            <a:r>
              <a:rPr lang="en-US" baseline="0" dirty="0"/>
              <a:t>Do you think that water is potable? </a:t>
            </a:r>
          </a:p>
          <a:p>
            <a:pPr marL="457200" lvl="1" indent="0">
              <a:buFont typeface="Arial"/>
              <a:buNone/>
            </a:pPr>
            <a:endParaRPr lang="en-US" baseline="0" dirty="0"/>
          </a:p>
          <a:p>
            <a:pPr marL="457200" lvl="1" indent="0">
              <a:buFont typeface="Arial"/>
              <a:buNone/>
            </a:pPr>
            <a:r>
              <a:rPr lang="en-US" baseline="0" dirty="0"/>
              <a:t>Move to next slide after “Do you know what this process is called?”</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11</a:t>
            </a:fld>
            <a:endParaRPr lang="en-US"/>
          </a:p>
        </p:txBody>
      </p:sp>
    </p:spTree>
    <p:extLst>
      <p:ext uri="{BB962C8B-B14F-4D97-AF65-F5344CB8AC3E}">
        <p14:creationId xmlns:p14="http://schemas.microsoft.com/office/powerpoint/2010/main" val="143296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form is the water when it leaves the plant?  We don’t usually see it because it is a gas. But by collecting it in the bag, we can see the moisture back in the form of a liquid.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Capillary action happens when the sun heats up the water molecules on the plant’s surface and changes it to a gas, it also pulls the next molecules up through the plant due to water sticking to itself and to other things (very important property of water). </a:t>
            </a:r>
            <a:r>
              <a:rPr lang="en-US" baseline="0" dirty="0"/>
              <a:t>Water sticks to itself (cohesion) and other things (adhesion – clouds)</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12</a:t>
            </a:fld>
            <a:endParaRPr lang="en-US"/>
          </a:p>
        </p:txBody>
      </p:sp>
    </p:spTree>
    <p:extLst>
      <p:ext uri="{BB962C8B-B14F-4D97-AF65-F5344CB8AC3E}">
        <p14:creationId xmlns:p14="http://schemas.microsoft.com/office/powerpoint/2010/main" val="247749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r>
              <a:rPr lang="en-US" baseline="0" dirty="0"/>
              <a:t>This is where you can do some fun math! And this is where you can tie in so many other topics too, like adaptations of plants, and really have the students explore and think about why different types of plants would release more water than others. Why we would want to plant certain plants that can survive in the desert (native and </a:t>
            </a:r>
            <a:r>
              <a:rPr lang="en-US" baseline="0"/>
              <a:t>drought tolerant). </a:t>
            </a:r>
            <a:endParaRPr lang="en-US" baseline="0" dirty="0"/>
          </a:p>
          <a:p>
            <a:pPr marL="457200" lvl="1" indent="0">
              <a:buFont typeface="Arial"/>
              <a:buNone/>
            </a:pPr>
            <a:endParaRPr lang="en-US" baseline="0" dirty="0"/>
          </a:p>
          <a:p>
            <a:pPr marL="457200" lvl="1" indent="0">
              <a:buFont typeface="Arial"/>
              <a:buNone/>
            </a:pPr>
            <a:r>
              <a:rPr lang="en-US" baseline="0" dirty="0"/>
              <a:t>Transpiration is invisible, but a very important part of the water cycle. </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13</a:t>
            </a:fld>
            <a:endParaRPr lang="en-US"/>
          </a:p>
        </p:txBody>
      </p:sp>
    </p:spTree>
    <p:extLst>
      <p:ext uri="{BB962C8B-B14F-4D97-AF65-F5344CB8AC3E}">
        <p14:creationId xmlns:p14="http://schemas.microsoft.com/office/powerpoint/2010/main" val="14805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8d9035bb8_1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8d9035bb8_1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your students make sure to add transpiration, percolation and gravity to their water cycle diagram and maybe even show how water might flow with arrows?</a:t>
            </a:r>
            <a:endParaRPr dirty="0"/>
          </a:p>
        </p:txBody>
      </p:sp>
    </p:spTree>
    <p:extLst>
      <p:ext uri="{BB962C8B-B14F-4D97-AF65-F5344CB8AC3E}">
        <p14:creationId xmlns:p14="http://schemas.microsoft.com/office/powerpoint/2010/main" val="420184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8d9035bb8_1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8d9035bb8_1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1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4</a:t>
            </a:fld>
            <a:endParaRPr lang="en-US"/>
          </a:p>
        </p:txBody>
      </p:sp>
    </p:spTree>
    <p:extLst>
      <p:ext uri="{BB962C8B-B14F-4D97-AF65-F5344CB8AC3E}">
        <p14:creationId xmlns:p14="http://schemas.microsoft.com/office/powerpoint/2010/main" val="35402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5</a:t>
            </a:fld>
            <a:endParaRPr lang="en-US"/>
          </a:p>
        </p:txBody>
      </p:sp>
    </p:spTree>
    <p:extLst>
      <p:ext uri="{BB962C8B-B14F-4D97-AF65-F5344CB8AC3E}">
        <p14:creationId xmlns:p14="http://schemas.microsoft.com/office/powerpoint/2010/main" val="142907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answers in chat!</a:t>
            </a:r>
          </a:p>
          <a:p>
            <a:r>
              <a:rPr lang="en-US" dirty="0"/>
              <a:t>River, Lake, Ocean, Clouds, Glacier, Soil, Groundwater, Animals, Plants </a:t>
            </a:r>
          </a:p>
        </p:txBody>
      </p:sp>
      <p:sp>
        <p:nvSpPr>
          <p:cNvPr id="4" name="Slide Number Placeholder 3"/>
          <p:cNvSpPr>
            <a:spLocks noGrp="1"/>
          </p:cNvSpPr>
          <p:nvPr>
            <p:ph type="sldNum" sz="quarter" idx="5"/>
          </p:nvPr>
        </p:nvSpPr>
        <p:spPr/>
        <p:txBody>
          <a:bodyPr/>
          <a:lstStyle/>
          <a:p>
            <a:fld id="{2C7B152A-EC10-0D42-BD0F-200D846462C9}" type="slidenum">
              <a:rPr lang="en-US" smtClean="0"/>
              <a:t>6</a:t>
            </a:fld>
            <a:endParaRPr lang="en-US"/>
          </a:p>
        </p:txBody>
      </p:sp>
    </p:spTree>
    <p:extLst>
      <p:ext uri="{BB962C8B-B14F-4D97-AF65-F5344CB8AC3E}">
        <p14:creationId xmlns:p14="http://schemas.microsoft.com/office/powerpoint/2010/main" val="222350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This is a great way to get students to start to think about groundwater and how water is moving beneath our feet!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3 or four students are water molecules, everyone else are different sized earth materials. Water</a:t>
            </a:r>
            <a:r>
              <a:rPr lang="en-US" sz="1200" b="1" baseline="0" dirty="0"/>
              <a:t> molecule students move through earth material students.</a:t>
            </a:r>
            <a:endParaRPr lang="en-US" sz="1200" b="1" dirty="0"/>
          </a:p>
          <a:p>
            <a:endParaRPr lang="en-US" dirty="0"/>
          </a:p>
          <a:p>
            <a:pPr marL="171450" indent="-171450">
              <a:buFont typeface="Arial" panose="020B0604020202020204" pitchFamily="34" charset="0"/>
              <a:buChar char="•"/>
            </a:pPr>
            <a:r>
              <a:rPr lang="en-US" dirty="0"/>
              <a:t>Water movement through</a:t>
            </a:r>
            <a:r>
              <a:rPr lang="en-US" baseline="0" dirty="0"/>
              <a:t> gravel – hands outstretched</a:t>
            </a:r>
          </a:p>
          <a:p>
            <a:pPr marL="171450" indent="-171450">
              <a:buFont typeface="Arial" panose="020B0604020202020204" pitchFamily="34" charset="0"/>
              <a:buChar char="•"/>
            </a:pPr>
            <a:r>
              <a:rPr lang="en-US" baseline="0" dirty="0"/>
              <a:t>Water movement through sand – elbows out w/ hands on hips</a:t>
            </a:r>
          </a:p>
          <a:p>
            <a:pPr marL="171450" indent="-171450">
              <a:buFont typeface="Arial" panose="020B0604020202020204" pitchFamily="34" charset="0"/>
              <a:buChar char="•"/>
            </a:pPr>
            <a:r>
              <a:rPr lang="en-US" baseline="0" dirty="0"/>
              <a:t>Water movement through clay – arms pressed to side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Online model – choose compare permeabilities template but fun to play with all the options. </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7</a:t>
            </a:fld>
            <a:endParaRPr lang="en-US"/>
          </a:p>
        </p:txBody>
      </p:sp>
    </p:spTree>
    <p:extLst>
      <p:ext uri="{BB962C8B-B14F-4D97-AF65-F5344CB8AC3E}">
        <p14:creationId xmlns:p14="http://schemas.microsoft.com/office/powerpoint/2010/main" val="93317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set it up as a classroom observation, if not all students are able to do it, or it can also be done in pairs or table groups (depends on your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Demonstrate earth material tubes or something like it!</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8</a:t>
            </a:fld>
            <a:endParaRPr lang="en-US"/>
          </a:p>
        </p:txBody>
      </p:sp>
    </p:spTree>
    <p:extLst>
      <p:ext uri="{BB962C8B-B14F-4D97-AF65-F5344CB8AC3E}">
        <p14:creationId xmlns:p14="http://schemas.microsoft.com/office/powerpoint/2010/main" val="426262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predictions before you start this part of the activity…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9</a:t>
            </a:fld>
            <a:endParaRPr lang="en-US"/>
          </a:p>
        </p:txBody>
      </p:sp>
    </p:spTree>
    <p:extLst>
      <p:ext uri="{BB962C8B-B14F-4D97-AF65-F5344CB8AC3E}">
        <p14:creationId xmlns:p14="http://schemas.microsoft.com/office/powerpoint/2010/main" val="53209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teachers put answers in chat or unmute and share!</a:t>
            </a:r>
          </a:p>
          <a:p>
            <a:endParaRPr lang="en-US" dirty="0"/>
          </a:p>
          <a:p>
            <a:r>
              <a:rPr lang="en-US" dirty="0"/>
              <a:t>No, water is moving through the </a:t>
            </a:r>
            <a:r>
              <a:rPr lang="en-US" b="1" dirty="0"/>
              <a:t>pores or spaces </a:t>
            </a:r>
            <a:r>
              <a:rPr lang="en-US" dirty="0"/>
              <a:t>between the materials, not the actual materials themselves. </a:t>
            </a:r>
          </a:p>
          <a:p>
            <a:pPr marL="171450" indent="-171450">
              <a:buFontTx/>
              <a:buChar char="-"/>
            </a:pPr>
            <a:r>
              <a:rPr lang="en-US" dirty="0"/>
              <a:t>Even though when we observed the sand getting wet, it looked like it was soaking up the water, but do rocks soak up water? No! What is sand – just tiny rocks. So the water is moving through the spaces and pores, and if the spaces between the materials are smaller, than the water moves slower. </a:t>
            </a:r>
          </a:p>
          <a:p>
            <a:pPr marL="171450" indent="-171450">
              <a:buFontTx/>
              <a:buChar char="-"/>
            </a:pPr>
            <a:r>
              <a:rPr lang="en-US" dirty="0"/>
              <a:t>- Why did the water move down in the first place? </a:t>
            </a:r>
            <a:r>
              <a:rPr lang="en-US" b="1" dirty="0"/>
              <a:t>GRAVITY</a:t>
            </a:r>
          </a:p>
          <a:p>
            <a:pPr marL="0" indent="0">
              <a:buFontTx/>
              <a:buNone/>
            </a:pPr>
            <a:r>
              <a:rPr lang="en-US" dirty="0"/>
              <a:t>Permeable – water can freely move between and through the spaces/pores of a material</a:t>
            </a:r>
          </a:p>
          <a:p>
            <a:pPr marL="0" indent="0">
              <a:buFontTx/>
              <a:buNone/>
            </a:pPr>
            <a:r>
              <a:rPr lang="en-US" dirty="0"/>
              <a:t>GROUNDWATER – it is the largest source of fresh water on Earth – it’s kind of a big deal. We will learn more about it at the festival and in later lessons. </a:t>
            </a:r>
          </a:p>
        </p:txBody>
      </p:sp>
      <p:sp>
        <p:nvSpPr>
          <p:cNvPr id="4" name="Slide Number Placeholder 3"/>
          <p:cNvSpPr>
            <a:spLocks noGrp="1"/>
          </p:cNvSpPr>
          <p:nvPr>
            <p:ph type="sldNum" sz="quarter" idx="5"/>
          </p:nvPr>
        </p:nvSpPr>
        <p:spPr/>
        <p:txBody>
          <a:bodyPr/>
          <a:lstStyle/>
          <a:p>
            <a:fld id="{2C7B152A-EC10-0D42-BD0F-200D846462C9}" type="slidenum">
              <a:rPr lang="en-US" smtClean="0"/>
              <a:t>10</a:t>
            </a:fld>
            <a:endParaRPr lang="en-US"/>
          </a:p>
        </p:txBody>
      </p:sp>
    </p:spTree>
    <p:extLst>
      <p:ext uri="{BB962C8B-B14F-4D97-AF65-F5344CB8AC3E}">
        <p14:creationId xmlns:p14="http://schemas.microsoft.com/office/powerpoint/2010/main" val="2259266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10">
            <a:extLst>
              <a:ext uri="{FF2B5EF4-FFF2-40B4-BE49-F238E27FC236}">
                <a16:creationId xmlns:a16="http://schemas.microsoft.com/office/drawing/2014/main" id="{939ABE26-0F6D-4A49-89F5-5A7D243BD93A}"/>
              </a:ext>
            </a:extLst>
          </p:cNvPr>
          <p:cNvSpPr/>
          <p:nvPr/>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12" name="Group 11">
            <a:extLst>
              <a:ext uri="{FF2B5EF4-FFF2-40B4-BE49-F238E27FC236}">
                <a16:creationId xmlns:a16="http://schemas.microsoft.com/office/drawing/2014/main" id="{AEAB83CA-72A0-5B43-A0E5-5630BADF85AA}"/>
              </a:ext>
            </a:extLst>
          </p:cNvPr>
          <p:cNvGrpSpPr/>
          <p:nvPr/>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35" name="object 2">
            <a:extLst>
              <a:ext uri="{FF2B5EF4-FFF2-40B4-BE49-F238E27FC236}">
                <a16:creationId xmlns:a16="http://schemas.microsoft.com/office/drawing/2014/main" id="{B7C7D8D2-C446-5A4B-99DC-B14F0DCA96BA}"/>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36" name="object 10">
            <a:extLst>
              <a:ext uri="{FF2B5EF4-FFF2-40B4-BE49-F238E27FC236}">
                <a16:creationId xmlns:a16="http://schemas.microsoft.com/office/drawing/2014/main" id="{DAE03A09-B8F5-B14D-AA68-4D0B3893702D}"/>
              </a:ext>
            </a:extLst>
          </p:cNvPr>
          <p:cNvSpPr/>
          <p:nvPr userDrawn="1"/>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37" name="Group 36">
            <a:extLst>
              <a:ext uri="{FF2B5EF4-FFF2-40B4-BE49-F238E27FC236}">
                <a16:creationId xmlns:a16="http://schemas.microsoft.com/office/drawing/2014/main" id="{AE685FBF-2BCE-B549-BA09-F031EF8ACA99}"/>
              </a:ext>
            </a:extLst>
          </p:cNvPr>
          <p:cNvGrpSpPr/>
          <p:nvPr userDrawn="1"/>
        </p:nvGrpSpPr>
        <p:grpSpPr>
          <a:xfrm rot="10800000">
            <a:off x="873404" y="8823172"/>
            <a:ext cx="3054617" cy="73818"/>
            <a:chOff x="9759603" y="5883440"/>
            <a:chExt cx="3054617" cy="73818"/>
          </a:xfrm>
        </p:grpSpPr>
        <p:pic>
          <p:nvPicPr>
            <p:cNvPr id="38" name="object 10">
              <a:extLst>
                <a:ext uri="{FF2B5EF4-FFF2-40B4-BE49-F238E27FC236}">
                  <a16:creationId xmlns:a16="http://schemas.microsoft.com/office/drawing/2014/main" id="{77E5EFED-C334-5348-B195-101710A90CE6}"/>
                </a:ext>
              </a:extLst>
            </p:cNvPr>
            <p:cNvPicPr/>
            <p:nvPr/>
          </p:nvPicPr>
          <p:blipFill>
            <a:blip r:embed="rId2" cstate="print"/>
            <a:stretch>
              <a:fillRect/>
            </a:stretch>
          </p:blipFill>
          <p:spPr>
            <a:xfrm>
              <a:off x="9759603" y="5883440"/>
              <a:ext cx="74502" cy="73818"/>
            </a:xfrm>
            <a:prstGeom prst="rect">
              <a:avLst/>
            </a:prstGeom>
          </p:spPr>
        </p:pic>
        <p:pic>
          <p:nvPicPr>
            <p:cNvPr id="39" name="object 11">
              <a:extLst>
                <a:ext uri="{FF2B5EF4-FFF2-40B4-BE49-F238E27FC236}">
                  <a16:creationId xmlns:a16="http://schemas.microsoft.com/office/drawing/2014/main" id="{FAB9D9A9-7F38-3B4C-A7E6-008F0C8A3452}"/>
                </a:ext>
              </a:extLst>
            </p:cNvPr>
            <p:cNvPicPr/>
            <p:nvPr/>
          </p:nvPicPr>
          <p:blipFill>
            <a:blip r:embed="rId3" cstate="print"/>
            <a:stretch>
              <a:fillRect/>
            </a:stretch>
          </p:blipFill>
          <p:spPr>
            <a:xfrm>
              <a:off x="9908609" y="5883440"/>
              <a:ext cx="74502" cy="73818"/>
            </a:xfrm>
            <a:prstGeom prst="rect">
              <a:avLst/>
            </a:prstGeom>
          </p:spPr>
        </p:pic>
        <p:pic>
          <p:nvPicPr>
            <p:cNvPr id="40" name="object 12">
              <a:extLst>
                <a:ext uri="{FF2B5EF4-FFF2-40B4-BE49-F238E27FC236}">
                  <a16:creationId xmlns:a16="http://schemas.microsoft.com/office/drawing/2014/main" id="{22B42B0D-334F-2F40-B84F-1BD121964A3B}"/>
                </a:ext>
              </a:extLst>
            </p:cNvPr>
            <p:cNvPicPr/>
            <p:nvPr/>
          </p:nvPicPr>
          <p:blipFill>
            <a:blip r:embed="rId3" cstate="print"/>
            <a:stretch>
              <a:fillRect/>
            </a:stretch>
          </p:blipFill>
          <p:spPr>
            <a:xfrm>
              <a:off x="10057615" y="5883440"/>
              <a:ext cx="74502" cy="73818"/>
            </a:xfrm>
            <a:prstGeom prst="rect">
              <a:avLst/>
            </a:prstGeom>
          </p:spPr>
        </p:pic>
        <p:pic>
          <p:nvPicPr>
            <p:cNvPr id="41" name="object 13">
              <a:extLst>
                <a:ext uri="{FF2B5EF4-FFF2-40B4-BE49-F238E27FC236}">
                  <a16:creationId xmlns:a16="http://schemas.microsoft.com/office/drawing/2014/main" id="{B4A746E3-8FC4-D548-A54A-DECF26A9B563}"/>
                </a:ext>
              </a:extLst>
            </p:cNvPr>
            <p:cNvPicPr/>
            <p:nvPr/>
          </p:nvPicPr>
          <p:blipFill>
            <a:blip r:embed="rId2" cstate="print"/>
            <a:stretch>
              <a:fillRect/>
            </a:stretch>
          </p:blipFill>
          <p:spPr>
            <a:xfrm>
              <a:off x="10206621" y="5883440"/>
              <a:ext cx="74502" cy="73818"/>
            </a:xfrm>
            <a:prstGeom prst="rect">
              <a:avLst/>
            </a:prstGeom>
          </p:spPr>
        </p:pic>
        <p:pic>
          <p:nvPicPr>
            <p:cNvPr id="42" name="object 14">
              <a:extLst>
                <a:ext uri="{FF2B5EF4-FFF2-40B4-BE49-F238E27FC236}">
                  <a16:creationId xmlns:a16="http://schemas.microsoft.com/office/drawing/2014/main" id="{39544134-CBCF-7F49-8BB4-E034D2848366}"/>
                </a:ext>
              </a:extLst>
            </p:cNvPr>
            <p:cNvPicPr/>
            <p:nvPr/>
          </p:nvPicPr>
          <p:blipFill>
            <a:blip r:embed="rId2" cstate="print"/>
            <a:stretch>
              <a:fillRect/>
            </a:stretch>
          </p:blipFill>
          <p:spPr>
            <a:xfrm>
              <a:off x="10355626" y="5883440"/>
              <a:ext cx="74502" cy="73818"/>
            </a:xfrm>
            <a:prstGeom prst="rect">
              <a:avLst/>
            </a:prstGeom>
          </p:spPr>
        </p:pic>
        <p:pic>
          <p:nvPicPr>
            <p:cNvPr id="43" name="object 15">
              <a:extLst>
                <a:ext uri="{FF2B5EF4-FFF2-40B4-BE49-F238E27FC236}">
                  <a16:creationId xmlns:a16="http://schemas.microsoft.com/office/drawing/2014/main" id="{77E4E128-5E53-4E45-9186-7F2CB15E9C0A}"/>
                </a:ext>
              </a:extLst>
            </p:cNvPr>
            <p:cNvPicPr/>
            <p:nvPr/>
          </p:nvPicPr>
          <p:blipFill>
            <a:blip r:embed="rId3" cstate="print"/>
            <a:stretch>
              <a:fillRect/>
            </a:stretch>
          </p:blipFill>
          <p:spPr>
            <a:xfrm>
              <a:off x="10504632" y="5883440"/>
              <a:ext cx="74502" cy="73818"/>
            </a:xfrm>
            <a:prstGeom prst="rect">
              <a:avLst/>
            </a:prstGeom>
          </p:spPr>
        </p:pic>
        <p:pic>
          <p:nvPicPr>
            <p:cNvPr id="44" name="object 16">
              <a:extLst>
                <a:ext uri="{FF2B5EF4-FFF2-40B4-BE49-F238E27FC236}">
                  <a16:creationId xmlns:a16="http://schemas.microsoft.com/office/drawing/2014/main" id="{EA314DE2-F2A2-9C49-A823-AB44F564CAE0}"/>
                </a:ext>
              </a:extLst>
            </p:cNvPr>
            <p:cNvPicPr/>
            <p:nvPr/>
          </p:nvPicPr>
          <p:blipFill>
            <a:blip r:embed="rId2" cstate="print"/>
            <a:stretch>
              <a:fillRect/>
            </a:stretch>
          </p:blipFill>
          <p:spPr>
            <a:xfrm>
              <a:off x="10653638" y="5883440"/>
              <a:ext cx="74502" cy="73818"/>
            </a:xfrm>
            <a:prstGeom prst="rect">
              <a:avLst/>
            </a:prstGeom>
          </p:spPr>
        </p:pic>
        <p:pic>
          <p:nvPicPr>
            <p:cNvPr id="45" name="object 17">
              <a:extLst>
                <a:ext uri="{FF2B5EF4-FFF2-40B4-BE49-F238E27FC236}">
                  <a16:creationId xmlns:a16="http://schemas.microsoft.com/office/drawing/2014/main" id="{481C9080-D246-CC4D-AC19-4516830A987C}"/>
                </a:ext>
              </a:extLst>
            </p:cNvPr>
            <p:cNvPicPr/>
            <p:nvPr/>
          </p:nvPicPr>
          <p:blipFill>
            <a:blip r:embed="rId2" cstate="print"/>
            <a:stretch>
              <a:fillRect/>
            </a:stretch>
          </p:blipFill>
          <p:spPr>
            <a:xfrm>
              <a:off x="10802643" y="5883440"/>
              <a:ext cx="74502" cy="73818"/>
            </a:xfrm>
            <a:prstGeom prst="rect">
              <a:avLst/>
            </a:prstGeom>
          </p:spPr>
        </p:pic>
        <p:pic>
          <p:nvPicPr>
            <p:cNvPr id="46" name="object 18">
              <a:extLst>
                <a:ext uri="{FF2B5EF4-FFF2-40B4-BE49-F238E27FC236}">
                  <a16:creationId xmlns:a16="http://schemas.microsoft.com/office/drawing/2014/main" id="{B91AF3CB-3006-CF4D-9B35-B8E73724E6AE}"/>
                </a:ext>
              </a:extLst>
            </p:cNvPr>
            <p:cNvPicPr/>
            <p:nvPr/>
          </p:nvPicPr>
          <p:blipFill>
            <a:blip r:embed="rId3" cstate="print"/>
            <a:stretch>
              <a:fillRect/>
            </a:stretch>
          </p:blipFill>
          <p:spPr>
            <a:xfrm>
              <a:off x="10951649" y="5883440"/>
              <a:ext cx="74502" cy="73818"/>
            </a:xfrm>
            <a:prstGeom prst="rect">
              <a:avLst/>
            </a:prstGeom>
          </p:spPr>
        </p:pic>
        <p:pic>
          <p:nvPicPr>
            <p:cNvPr id="47" name="object 19">
              <a:extLst>
                <a:ext uri="{FF2B5EF4-FFF2-40B4-BE49-F238E27FC236}">
                  <a16:creationId xmlns:a16="http://schemas.microsoft.com/office/drawing/2014/main" id="{6D9B3E06-0041-3749-8026-5D04ABB27C55}"/>
                </a:ext>
              </a:extLst>
            </p:cNvPr>
            <p:cNvPicPr/>
            <p:nvPr/>
          </p:nvPicPr>
          <p:blipFill>
            <a:blip r:embed="rId3" cstate="print"/>
            <a:stretch>
              <a:fillRect/>
            </a:stretch>
          </p:blipFill>
          <p:spPr>
            <a:xfrm>
              <a:off x="11100654" y="5883440"/>
              <a:ext cx="74502" cy="73818"/>
            </a:xfrm>
            <a:prstGeom prst="rect">
              <a:avLst/>
            </a:prstGeom>
          </p:spPr>
        </p:pic>
        <p:pic>
          <p:nvPicPr>
            <p:cNvPr id="48" name="object 20">
              <a:extLst>
                <a:ext uri="{FF2B5EF4-FFF2-40B4-BE49-F238E27FC236}">
                  <a16:creationId xmlns:a16="http://schemas.microsoft.com/office/drawing/2014/main" id="{FBB1329A-4AAA-B24E-A552-4416DD548161}"/>
                </a:ext>
              </a:extLst>
            </p:cNvPr>
            <p:cNvPicPr/>
            <p:nvPr/>
          </p:nvPicPr>
          <p:blipFill>
            <a:blip r:embed="rId2" cstate="print"/>
            <a:stretch>
              <a:fillRect/>
            </a:stretch>
          </p:blipFill>
          <p:spPr>
            <a:xfrm>
              <a:off x="11249660" y="5883440"/>
              <a:ext cx="74502" cy="73818"/>
            </a:xfrm>
            <a:prstGeom prst="rect">
              <a:avLst/>
            </a:prstGeom>
          </p:spPr>
        </p:pic>
        <p:pic>
          <p:nvPicPr>
            <p:cNvPr id="49" name="object 21">
              <a:extLst>
                <a:ext uri="{FF2B5EF4-FFF2-40B4-BE49-F238E27FC236}">
                  <a16:creationId xmlns:a16="http://schemas.microsoft.com/office/drawing/2014/main" id="{03B8B288-0AD1-2946-A4FD-7C97BC89A2DA}"/>
                </a:ext>
              </a:extLst>
            </p:cNvPr>
            <p:cNvPicPr/>
            <p:nvPr/>
          </p:nvPicPr>
          <p:blipFill>
            <a:blip r:embed="rId2" cstate="print"/>
            <a:stretch>
              <a:fillRect/>
            </a:stretch>
          </p:blipFill>
          <p:spPr>
            <a:xfrm>
              <a:off x="11398666" y="5883440"/>
              <a:ext cx="74502" cy="73818"/>
            </a:xfrm>
            <a:prstGeom prst="rect">
              <a:avLst/>
            </a:prstGeom>
          </p:spPr>
        </p:pic>
        <p:pic>
          <p:nvPicPr>
            <p:cNvPr id="50" name="object 22">
              <a:extLst>
                <a:ext uri="{FF2B5EF4-FFF2-40B4-BE49-F238E27FC236}">
                  <a16:creationId xmlns:a16="http://schemas.microsoft.com/office/drawing/2014/main" id="{0175A97A-3772-4145-B23A-BB3AB2F4C7BB}"/>
                </a:ext>
              </a:extLst>
            </p:cNvPr>
            <p:cNvPicPr/>
            <p:nvPr/>
          </p:nvPicPr>
          <p:blipFill>
            <a:blip r:embed="rId3" cstate="print"/>
            <a:stretch>
              <a:fillRect/>
            </a:stretch>
          </p:blipFill>
          <p:spPr>
            <a:xfrm>
              <a:off x="11547671" y="5883440"/>
              <a:ext cx="74502" cy="73818"/>
            </a:xfrm>
            <a:prstGeom prst="rect">
              <a:avLst/>
            </a:prstGeom>
          </p:spPr>
        </p:pic>
        <p:pic>
          <p:nvPicPr>
            <p:cNvPr id="51" name="object 23">
              <a:extLst>
                <a:ext uri="{FF2B5EF4-FFF2-40B4-BE49-F238E27FC236}">
                  <a16:creationId xmlns:a16="http://schemas.microsoft.com/office/drawing/2014/main" id="{F5D5E73B-4EB9-0F4E-8F34-1560737FF9A0}"/>
                </a:ext>
              </a:extLst>
            </p:cNvPr>
            <p:cNvPicPr/>
            <p:nvPr/>
          </p:nvPicPr>
          <p:blipFill>
            <a:blip r:embed="rId2" cstate="print"/>
            <a:stretch>
              <a:fillRect/>
            </a:stretch>
          </p:blipFill>
          <p:spPr>
            <a:xfrm>
              <a:off x="11696677" y="5883440"/>
              <a:ext cx="74502" cy="73818"/>
            </a:xfrm>
            <a:prstGeom prst="rect">
              <a:avLst/>
            </a:prstGeom>
          </p:spPr>
        </p:pic>
        <p:pic>
          <p:nvPicPr>
            <p:cNvPr id="52" name="object 24">
              <a:extLst>
                <a:ext uri="{FF2B5EF4-FFF2-40B4-BE49-F238E27FC236}">
                  <a16:creationId xmlns:a16="http://schemas.microsoft.com/office/drawing/2014/main" id="{2D1C41DC-EECA-8B49-97A6-D829EF258067}"/>
                </a:ext>
              </a:extLst>
            </p:cNvPr>
            <p:cNvPicPr/>
            <p:nvPr/>
          </p:nvPicPr>
          <p:blipFill>
            <a:blip r:embed="rId2" cstate="print"/>
            <a:stretch>
              <a:fillRect/>
            </a:stretch>
          </p:blipFill>
          <p:spPr>
            <a:xfrm>
              <a:off x="11845683" y="5883440"/>
              <a:ext cx="74502" cy="73818"/>
            </a:xfrm>
            <a:prstGeom prst="rect">
              <a:avLst/>
            </a:prstGeom>
          </p:spPr>
        </p:pic>
        <p:pic>
          <p:nvPicPr>
            <p:cNvPr id="53" name="object 25">
              <a:extLst>
                <a:ext uri="{FF2B5EF4-FFF2-40B4-BE49-F238E27FC236}">
                  <a16:creationId xmlns:a16="http://schemas.microsoft.com/office/drawing/2014/main" id="{1F96471A-62BC-8B4F-B45C-5EAAFE29819C}"/>
                </a:ext>
              </a:extLst>
            </p:cNvPr>
            <p:cNvPicPr/>
            <p:nvPr/>
          </p:nvPicPr>
          <p:blipFill>
            <a:blip r:embed="rId3" cstate="print"/>
            <a:stretch>
              <a:fillRect/>
            </a:stretch>
          </p:blipFill>
          <p:spPr>
            <a:xfrm>
              <a:off x="11994688" y="5883440"/>
              <a:ext cx="74503" cy="73818"/>
            </a:xfrm>
            <a:prstGeom prst="rect">
              <a:avLst/>
            </a:prstGeom>
          </p:spPr>
        </p:pic>
        <p:pic>
          <p:nvPicPr>
            <p:cNvPr id="54" name="object 26">
              <a:extLst>
                <a:ext uri="{FF2B5EF4-FFF2-40B4-BE49-F238E27FC236}">
                  <a16:creationId xmlns:a16="http://schemas.microsoft.com/office/drawing/2014/main" id="{56B466DF-F1E8-5C4D-BA97-A5515A44E4C8}"/>
                </a:ext>
              </a:extLst>
            </p:cNvPr>
            <p:cNvPicPr/>
            <p:nvPr/>
          </p:nvPicPr>
          <p:blipFill>
            <a:blip r:embed="rId2" cstate="print"/>
            <a:stretch>
              <a:fillRect/>
            </a:stretch>
          </p:blipFill>
          <p:spPr>
            <a:xfrm>
              <a:off x="12143695" y="5883440"/>
              <a:ext cx="74503" cy="73818"/>
            </a:xfrm>
            <a:prstGeom prst="rect">
              <a:avLst/>
            </a:prstGeom>
          </p:spPr>
        </p:pic>
        <p:pic>
          <p:nvPicPr>
            <p:cNvPr id="55" name="object 27">
              <a:extLst>
                <a:ext uri="{FF2B5EF4-FFF2-40B4-BE49-F238E27FC236}">
                  <a16:creationId xmlns:a16="http://schemas.microsoft.com/office/drawing/2014/main" id="{633A8674-34DA-1749-A604-A3B2A3525816}"/>
                </a:ext>
              </a:extLst>
            </p:cNvPr>
            <p:cNvPicPr/>
            <p:nvPr/>
          </p:nvPicPr>
          <p:blipFill>
            <a:blip r:embed="rId2" cstate="print"/>
            <a:stretch>
              <a:fillRect/>
            </a:stretch>
          </p:blipFill>
          <p:spPr>
            <a:xfrm>
              <a:off x="12292700" y="5883440"/>
              <a:ext cx="74503" cy="73818"/>
            </a:xfrm>
            <a:prstGeom prst="rect">
              <a:avLst/>
            </a:prstGeom>
          </p:spPr>
        </p:pic>
        <p:pic>
          <p:nvPicPr>
            <p:cNvPr id="56" name="object 28">
              <a:extLst>
                <a:ext uri="{FF2B5EF4-FFF2-40B4-BE49-F238E27FC236}">
                  <a16:creationId xmlns:a16="http://schemas.microsoft.com/office/drawing/2014/main" id="{32A8830D-76A4-C447-B83F-496D1A6BF335}"/>
                </a:ext>
              </a:extLst>
            </p:cNvPr>
            <p:cNvPicPr/>
            <p:nvPr/>
          </p:nvPicPr>
          <p:blipFill>
            <a:blip r:embed="rId2" cstate="print"/>
            <a:stretch>
              <a:fillRect/>
            </a:stretch>
          </p:blipFill>
          <p:spPr>
            <a:xfrm>
              <a:off x="12441706" y="5883440"/>
              <a:ext cx="74503" cy="73818"/>
            </a:xfrm>
            <a:prstGeom prst="rect">
              <a:avLst/>
            </a:prstGeom>
          </p:spPr>
        </p:pic>
        <p:pic>
          <p:nvPicPr>
            <p:cNvPr id="57" name="object 29">
              <a:extLst>
                <a:ext uri="{FF2B5EF4-FFF2-40B4-BE49-F238E27FC236}">
                  <a16:creationId xmlns:a16="http://schemas.microsoft.com/office/drawing/2014/main" id="{C469B417-342D-9348-AED3-498632843ADA}"/>
                </a:ext>
              </a:extLst>
            </p:cNvPr>
            <p:cNvPicPr/>
            <p:nvPr/>
          </p:nvPicPr>
          <p:blipFill>
            <a:blip r:embed="rId3" cstate="print"/>
            <a:stretch>
              <a:fillRect/>
            </a:stretch>
          </p:blipFill>
          <p:spPr>
            <a:xfrm>
              <a:off x="12590712" y="5883440"/>
              <a:ext cx="74503" cy="73818"/>
            </a:xfrm>
            <a:prstGeom prst="rect">
              <a:avLst/>
            </a:prstGeom>
          </p:spPr>
        </p:pic>
        <p:pic>
          <p:nvPicPr>
            <p:cNvPr id="58" name="object 30">
              <a:extLst>
                <a:ext uri="{FF2B5EF4-FFF2-40B4-BE49-F238E27FC236}">
                  <a16:creationId xmlns:a16="http://schemas.microsoft.com/office/drawing/2014/main" id="{EA6C1853-D361-874D-AD9F-02AE3A4D2C4B}"/>
                </a:ext>
              </a:extLst>
            </p:cNvPr>
            <p:cNvPicPr/>
            <p:nvPr/>
          </p:nvPicPr>
          <p:blipFill>
            <a:blip r:embed="rId2" cstate="print"/>
            <a:stretch>
              <a:fillRect/>
            </a:stretch>
          </p:blipFill>
          <p:spPr>
            <a:xfrm>
              <a:off x="12739717" y="5883440"/>
              <a:ext cx="74503" cy="73818"/>
            </a:xfrm>
            <a:prstGeom prst="rect">
              <a:avLst/>
            </a:prstGeom>
          </p:spPr>
        </p:pic>
      </p:grpSp>
      <p:pic>
        <p:nvPicPr>
          <p:cNvPr id="59" name="Picture 58">
            <a:extLst>
              <a:ext uri="{FF2B5EF4-FFF2-40B4-BE49-F238E27FC236}">
                <a16:creationId xmlns:a16="http://schemas.microsoft.com/office/drawing/2014/main" id="{F48AFB5F-D473-9A4E-9EBD-3617A1390A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Tree>
    <p:extLst>
      <p:ext uri="{BB962C8B-B14F-4D97-AF65-F5344CB8AC3E}">
        <p14:creationId xmlns:p14="http://schemas.microsoft.com/office/powerpoint/2010/main" val="230792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10">
            <a:extLst>
              <a:ext uri="{FF2B5EF4-FFF2-40B4-BE49-F238E27FC236}">
                <a16:creationId xmlns:a16="http://schemas.microsoft.com/office/drawing/2014/main" id="{939ABE26-0F6D-4A49-89F5-5A7D243BD93A}"/>
              </a:ext>
            </a:extLst>
          </p:cNvPr>
          <p:cNvSpPr/>
          <p:nvPr userDrawn="1"/>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12" name="Group 11">
            <a:extLst>
              <a:ext uri="{FF2B5EF4-FFF2-40B4-BE49-F238E27FC236}">
                <a16:creationId xmlns:a16="http://schemas.microsoft.com/office/drawing/2014/main" id="{AEAB83CA-72A0-5B43-A0E5-5630BADF85AA}"/>
              </a:ext>
            </a:extLst>
          </p:cNvPr>
          <p:cNvGrpSpPr/>
          <p:nvPr userDrawn="1"/>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id="{C6E696BB-D489-4E45-AD3E-2908427C4D7D}"/>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19086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id="{CCAB1345-992F-E545-B04B-5857CD94DC35}"/>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72487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8" name="Picture 7">
            <a:extLst>
              <a:ext uri="{FF2B5EF4-FFF2-40B4-BE49-F238E27FC236}">
                <a16:creationId xmlns:a16="http://schemas.microsoft.com/office/drawing/2014/main" id="{81DEF7E3-8CE1-A64E-893B-2B52B8EADD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E857CD44-1A68-9845-B9B7-5DD89207B779}"/>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id="{0C5D0346-91FD-8849-99B9-552AB425B3EA}"/>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1" name="object 8">
            <a:extLst>
              <a:ext uri="{FF2B5EF4-FFF2-40B4-BE49-F238E27FC236}">
                <a16:creationId xmlns:a16="http://schemas.microsoft.com/office/drawing/2014/main" id="{A2514BFE-6C95-B448-B46A-B811D940479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id="{BBE0312E-A9C2-C349-99AD-AFCFD9FFF45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2 2">
  <p:cSld name="Section Header 1 2 2">
    <p:bg>
      <p:bgPr>
        <a:solidFill>
          <a:srgbClr val="AB0520"/>
        </a:solidFill>
        <a:effectLst/>
      </p:bgPr>
    </p:bg>
    <p:spTree>
      <p:nvGrpSpPr>
        <p:cNvPr id="1" name="Shape 43"/>
        <p:cNvGrpSpPr/>
        <p:nvPr/>
      </p:nvGrpSpPr>
      <p:grpSpPr>
        <a:xfrm>
          <a:off x="0" y="0"/>
          <a:ext cx="0" cy="0"/>
          <a:chOff x="0" y="0"/>
          <a:chExt cx="0" cy="0"/>
        </a:xfrm>
      </p:grpSpPr>
      <p:sp>
        <p:nvSpPr>
          <p:cNvPr id="44" name="Google Shape;44;p7"/>
          <p:cNvSpPr/>
          <p:nvPr/>
        </p:nvSpPr>
        <p:spPr>
          <a:xfrm>
            <a:off x="7296150" y="-19050"/>
            <a:ext cx="10992000" cy="10347000"/>
          </a:xfrm>
          <a:prstGeom prst="rect">
            <a:avLst/>
          </a:prstGeom>
          <a:solidFill>
            <a:srgbClr val="00275B"/>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5" name="Google Shape;45;p7"/>
          <p:cNvSpPr/>
          <p:nvPr/>
        </p:nvSpPr>
        <p:spPr>
          <a:xfrm>
            <a:off x="0" y="9608700"/>
            <a:ext cx="11906400" cy="91200"/>
          </a:xfrm>
          <a:prstGeom prst="rect">
            <a:avLst/>
          </a:prstGeom>
          <a:solidFill>
            <a:srgbClr val="FFFFFF"/>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6" name="Google Shape;46;p7"/>
          <p:cNvSpPr/>
          <p:nvPr/>
        </p:nvSpPr>
        <p:spPr>
          <a:xfrm>
            <a:off x="13994746" y="9608700"/>
            <a:ext cx="4293000" cy="91200"/>
          </a:xfrm>
          <a:prstGeom prst="rect">
            <a:avLst/>
          </a:prstGeom>
          <a:solidFill>
            <a:srgbClr val="FFFFFF"/>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7" name="Google Shape;47;p7"/>
          <p:cNvSpPr txBox="1">
            <a:spLocks noGrp="1"/>
          </p:cNvSpPr>
          <p:nvPr>
            <p:ph type="sldNum" idx="12"/>
          </p:nvPr>
        </p:nvSpPr>
        <p:spPr>
          <a:xfrm>
            <a:off x="17113568" y="9499702"/>
            <a:ext cx="1097400" cy="7872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48" name="Google Shape;48;p7"/>
          <p:cNvPicPr preferRelativeResize="0"/>
          <p:nvPr/>
        </p:nvPicPr>
        <p:blipFill rotWithShape="1">
          <a:blip r:embed="rId2">
            <a:alphaModFix/>
          </a:blip>
          <a:srcRect/>
          <a:stretch/>
        </p:blipFill>
        <p:spPr>
          <a:xfrm>
            <a:off x="12416890" y="8889167"/>
            <a:ext cx="1067364" cy="1001066"/>
          </a:xfrm>
          <a:prstGeom prst="rect">
            <a:avLst/>
          </a:prstGeom>
          <a:noFill/>
          <a:ln>
            <a:noFill/>
          </a:ln>
        </p:spPr>
      </p:pic>
    </p:spTree>
    <p:extLst>
      <p:ext uri="{BB962C8B-B14F-4D97-AF65-F5344CB8AC3E}">
        <p14:creationId xmlns:p14="http://schemas.microsoft.com/office/powerpoint/2010/main" val="2537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pic>
        <p:nvPicPr>
          <p:cNvPr id="5" name="Picture 4">
            <a:extLst>
              <a:ext uri="{FF2B5EF4-FFF2-40B4-BE49-F238E27FC236}">
                <a16:creationId xmlns:a16="http://schemas.microsoft.com/office/drawing/2014/main" id="{500427AF-FC89-B544-AD6A-8861FD3D0E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6" name="Rectangle 5">
            <a:extLst>
              <a:ext uri="{FF2B5EF4-FFF2-40B4-BE49-F238E27FC236}">
                <a16:creationId xmlns:a16="http://schemas.microsoft.com/office/drawing/2014/main" id="{F0950B3E-629C-5048-BBA1-C8B1F62EFD0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a:extLst>
              <a:ext uri="{FF2B5EF4-FFF2-40B4-BE49-F238E27FC236}">
                <a16:creationId xmlns:a16="http://schemas.microsoft.com/office/drawing/2014/main" id="{17A607B4-CBD2-E04D-BDAA-181449BAF92E}"/>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38770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id="{C6E696BB-D489-4E45-AD3E-2908427C4D7D}"/>
              </a:ext>
            </a:extLst>
          </p:cNvPr>
          <p:cNvSpPr/>
          <p:nvPr/>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pic>
        <p:nvPicPr>
          <p:cNvPr id="6" name="Picture 5">
            <a:extLst>
              <a:ext uri="{FF2B5EF4-FFF2-40B4-BE49-F238E27FC236}">
                <a16:creationId xmlns:a16="http://schemas.microsoft.com/office/drawing/2014/main" id="{A276925C-926B-1546-8F79-7CEF2622C2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9CC38A79-1416-6A47-8697-1B397F2D4AA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625C8968-7A91-BB4A-B0D1-505C60660E18}"/>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2" name="object 6">
            <a:extLst>
              <a:ext uri="{FF2B5EF4-FFF2-40B4-BE49-F238E27FC236}">
                <a16:creationId xmlns:a16="http://schemas.microsoft.com/office/drawing/2014/main" id="{586ED654-700A-2147-9380-60A6E2C74899}"/>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323654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id="{CCAB1345-992F-E545-B04B-5857CD94DC35}"/>
              </a:ext>
            </a:extLst>
          </p:cNvPr>
          <p:cNvSpPr/>
          <p:nvPr/>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0" name="Rectangle 9">
            <a:extLst>
              <a:ext uri="{FF2B5EF4-FFF2-40B4-BE49-F238E27FC236}">
                <a16:creationId xmlns:a16="http://schemas.microsoft.com/office/drawing/2014/main" id="{6D8127CD-FD8A-A844-98F0-23382BA9FAE9}"/>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7B0837-427D-1748-AB83-BA20A39757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2" name="Rectangle 11">
            <a:extLst>
              <a:ext uri="{FF2B5EF4-FFF2-40B4-BE49-F238E27FC236}">
                <a16:creationId xmlns:a16="http://schemas.microsoft.com/office/drawing/2014/main" id="{5C633B24-A0CE-BF4A-B6B6-8FF604B3913F}"/>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3">
            <a:extLst>
              <a:ext uri="{FF2B5EF4-FFF2-40B4-BE49-F238E27FC236}">
                <a16:creationId xmlns:a16="http://schemas.microsoft.com/office/drawing/2014/main" id="{C59CADE6-3B65-9745-88CF-D1F15149CC2E}"/>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5" name="object 3">
            <a:extLst>
              <a:ext uri="{FF2B5EF4-FFF2-40B4-BE49-F238E27FC236}">
                <a16:creationId xmlns:a16="http://schemas.microsoft.com/office/drawing/2014/main" id="{7A7E4853-92BF-8943-98F7-E8F30CF4C94E}"/>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2785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8" name="Picture 7">
            <a:extLst>
              <a:ext uri="{FF2B5EF4-FFF2-40B4-BE49-F238E27FC236}">
                <a16:creationId xmlns:a16="http://schemas.microsoft.com/office/drawing/2014/main" id="{81DEF7E3-8CE1-A64E-893B-2B52B8EADD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E857CD44-1A68-9845-B9B7-5DD89207B779}"/>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6" name="object 2">
            <a:extLst>
              <a:ext uri="{FF2B5EF4-FFF2-40B4-BE49-F238E27FC236}">
                <a16:creationId xmlns:a16="http://schemas.microsoft.com/office/drawing/2014/main" id="{EE305CF2-3738-8E46-A4CD-EFB5936BA81C}"/>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7" name="Picture 6">
            <a:extLst>
              <a:ext uri="{FF2B5EF4-FFF2-40B4-BE49-F238E27FC236}">
                <a16:creationId xmlns:a16="http://schemas.microsoft.com/office/drawing/2014/main" id="{4C6E8668-042A-CB4E-978A-59827BEF9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id="{2C432242-6D23-104C-983C-E3A1DF4292E7}"/>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3">
            <a:extLst>
              <a:ext uri="{FF2B5EF4-FFF2-40B4-BE49-F238E27FC236}">
                <a16:creationId xmlns:a16="http://schemas.microsoft.com/office/drawing/2014/main" id="{2BD09B77-CEFE-DD43-B003-CC084EC60D65}"/>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419979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id="{0C5D0346-91FD-8849-99B9-552AB425B3EA}"/>
              </a:ext>
            </a:extLst>
          </p:cNvPr>
          <p:cNvSpPr/>
          <p:nvPr/>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1" name="object 8">
            <a:extLst>
              <a:ext uri="{FF2B5EF4-FFF2-40B4-BE49-F238E27FC236}">
                <a16:creationId xmlns:a16="http://schemas.microsoft.com/office/drawing/2014/main" id="{A2514BFE-6C95-B448-B46A-B811D9404797}"/>
              </a:ext>
            </a:extLst>
          </p:cNvPr>
          <p:cNvSpPr/>
          <p:nvPr/>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id="{BBE0312E-A9C2-C349-99AD-AFCFD9FFF45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A7E98F78-1EE8-9C46-B346-E33EA2A7C643}"/>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9" name="Rectangle 8">
            <a:extLst>
              <a:ext uri="{FF2B5EF4-FFF2-40B4-BE49-F238E27FC236}">
                <a16:creationId xmlns:a16="http://schemas.microsoft.com/office/drawing/2014/main" id="{39C0EF02-BD96-1647-AA41-B9268F4871FD}"/>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5754AD-6AF6-064F-9D39-34874A4830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2" name="object 8">
            <a:extLst>
              <a:ext uri="{FF2B5EF4-FFF2-40B4-BE49-F238E27FC236}">
                <a16:creationId xmlns:a16="http://schemas.microsoft.com/office/drawing/2014/main" id="{67F30830-0281-CB4A-8A0B-32C54DACCB3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3" name="Rectangle 12">
            <a:extLst>
              <a:ext uri="{FF2B5EF4-FFF2-40B4-BE49-F238E27FC236}">
                <a16:creationId xmlns:a16="http://schemas.microsoft.com/office/drawing/2014/main" id="{0162FECF-1BB5-4C42-A89A-BC831EB07689}"/>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28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25" name="Rectangle 24">
            <a:extLst>
              <a:ext uri="{FF2B5EF4-FFF2-40B4-BE49-F238E27FC236}">
                <a16:creationId xmlns:a16="http://schemas.microsoft.com/office/drawing/2014/main" id="{AE769987-766C-AE4B-87F0-D07CCA454BF2}"/>
              </a:ext>
            </a:extLst>
          </p:cNvPr>
          <p:cNvSpPr/>
          <p:nvPr/>
        </p:nvSpPr>
        <p:spPr>
          <a:xfrm>
            <a:off x="8842073" y="6118283"/>
            <a:ext cx="6162674" cy="33640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5D0346-91FD-8849-99B9-552AB425B3EA}"/>
              </a:ext>
            </a:extLst>
          </p:cNvPr>
          <p:cNvSpPr/>
          <p:nvPr/>
        </p:nvSpPr>
        <p:spPr>
          <a:xfrm>
            <a:off x="8842073" y="1260941"/>
            <a:ext cx="6162674" cy="41125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22" name="object 9">
            <a:extLst>
              <a:ext uri="{FF2B5EF4-FFF2-40B4-BE49-F238E27FC236}">
                <a16:creationId xmlns:a16="http://schemas.microsoft.com/office/drawing/2014/main" id="{52E66EB2-263D-BA4C-964B-DCF423D7C437}"/>
              </a:ext>
            </a:extLst>
          </p:cNvPr>
          <p:cNvSpPr/>
          <p:nvPr/>
        </p:nvSpPr>
        <p:spPr>
          <a:xfrm>
            <a:off x="15520287" y="1260941"/>
            <a:ext cx="45719" cy="8229600"/>
          </a:xfrm>
          <a:custGeom>
            <a:avLst/>
            <a:gdLst/>
            <a:ahLst/>
            <a:cxnLst/>
            <a:rect l="l" t="t" r="r" b="b"/>
            <a:pathLst>
              <a:path w="28575" h="8229600">
                <a:moveTo>
                  <a:pt x="0" y="0"/>
                </a:moveTo>
                <a:lnTo>
                  <a:pt x="28574" y="0"/>
                </a:lnTo>
                <a:lnTo>
                  <a:pt x="28574" y="8229599"/>
                </a:lnTo>
                <a:lnTo>
                  <a:pt x="0" y="8229599"/>
                </a:lnTo>
                <a:lnTo>
                  <a:pt x="0" y="0"/>
                </a:lnTo>
                <a:close/>
              </a:path>
            </a:pathLst>
          </a:custGeom>
          <a:solidFill>
            <a:srgbClr val="AB0420"/>
          </a:solidFill>
        </p:spPr>
        <p:txBody>
          <a:bodyPr wrap="square" lIns="0" tIns="0" rIns="0" bIns="0" rtlCol="0"/>
          <a:lstStyle/>
          <a:p>
            <a:endParaRPr/>
          </a:p>
        </p:txBody>
      </p:sp>
      <p:sp>
        <p:nvSpPr>
          <p:cNvPr id="24" name="object 3">
            <a:extLst>
              <a:ext uri="{FF2B5EF4-FFF2-40B4-BE49-F238E27FC236}">
                <a16:creationId xmlns:a16="http://schemas.microsoft.com/office/drawing/2014/main" id="{A07FBEEA-4BB0-3B4A-B12D-47020D535E7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26" name="Rectangle 25">
            <a:extLst>
              <a:ext uri="{FF2B5EF4-FFF2-40B4-BE49-F238E27FC236}">
                <a16:creationId xmlns:a16="http://schemas.microsoft.com/office/drawing/2014/main" id="{72CC4C5D-0CB8-2F46-B7D9-245DB1DF091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43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7" name="object 3">
            <a:extLst>
              <a:ext uri="{FF2B5EF4-FFF2-40B4-BE49-F238E27FC236}">
                <a16:creationId xmlns:a16="http://schemas.microsoft.com/office/drawing/2014/main" id="{B58A3138-293C-1C4B-990D-E9B1D05EC067}"/>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8" name="object 2">
            <a:extLst>
              <a:ext uri="{FF2B5EF4-FFF2-40B4-BE49-F238E27FC236}">
                <a16:creationId xmlns:a16="http://schemas.microsoft.com/office/drawing/2014/main" id="{E894B9C6-FFC2-BF49-B139-13399AA9464D}"/>
              </a:ext>
            </a:extLst>
          </p:cNvPr>
          <p:cNvSpPr/>
          <p:nvPr/>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9" name="Rectangle 8">
            <a:extLst>
              <a:ext uri="{FF2B5EF4-FFF2-40B4-BE49-F238E27FC236}">
                <a16:creationId xmlns:a16="http://schemas.microsoft.com/office/drawing/2014/main"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8808A2-9735-0046-8139-D23B663F52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object 3">
            <a:extLst>
              <a:ext uri="{FF2B5EF4-FFF2-40B4-BE49-F238E27FC236}">
                <a16:creationId xmlns:a16="http://schemas.microsoft.com/office/drawing/2014/main" id="{DD7F3E48-D5A1-D341-B5E7-77158EA2FBED}"/>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1" name="object 2">
            <a:extLst>
              <a:ext uri="{FF2B5EF4-FFF2-40B4-BE49-F238E27FC236}">
                <a16:creationId xmlns:a16="http://schemas.microsoft.com/office/drawing/2014/main" id="{952CB7C8-3BB9-2143-AC2F-773A7C074011}"/>
              </a:ext>
            </a:extLst>
          </p:cNvPr>
          <p:cNvSpPr/>
          <p:nvPr userDrawn="1"/>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id="{D04A4F16-1ACC-7B4A-873F-BADAEB93E903}"/>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80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C58BEA-C5D0-6E43-A7BE-DF35E27A2457}"/>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2">
            <a:extLst>
              <a:ext uri="{FF2B5EF4-FFF2-40B4-BE49-F238E27FC236}">
                <a16:creationId xmlns:a16="http://schemas.microsoft.com/office/drawing/2014/main" id="{B0471B98-1891-6240-AF37-D317E72481B2}"/>
              </a:ext>
            </a:extLst>
          </p:cNvPr>
          <p:cNvSpPr/>
          <p:nvPr/>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1" name="Rectangle 10">
            <a:extLst>
              <a:ext uri="{FF2B5EF4-FFF2-40B4-BE49-F238E27FC236}">
                <a16:creationId xmlns:a16="http://schemas.microsoft.com/office/drawing/2014/main" id="{EA11F753-0479-734E-8743-658697E11855}"/>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639359C6-1A1D-274B-82CF-24CE4CE2C298}"/>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8" name="object 2">
            <a:extLst>
              <a:ext uri="{FF2B5EF4-FFF2-40B4-BE49-F238E27FC236}">
                <a16:creationId xmlns:a16="http://schemas.microsoft.com/office/drawing/2014/main" id="{7C0D586C-0FAA-C74C-ADB8-2C3BC7D4DC81}"/>
              </a:ext>
            </a:extLst>
          </p:cNvPr>
          <p:cNvSpPr/>
          <p:nvPr userDrawn="1"/>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id="{637F5BD4-D7E3-1641-BA72-D080427A4F0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555532-8968-2B43-BC3C-48409B8A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4" name="Rectangle 13">
            <a:extLst>
              <a:ext uri="{FF2B5EF4-FFF2-40B4-BE49-F238E27FC236}">
                <a16:creationId xmlns:a16="http://schemas.microsoft.com/office/drawing/2014/main" id="{F24771C5-3AE5-724A-AF63-AB97DA82CA36}"/>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34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8608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61" r:id="rId10"/>
    <p:sldLayoutId id="2147483662" r:id="rId11"/>
    <p:sldLayoutId id="2147483668" r:id="rId12"/>
    <p:sldLayoutId id="2147483667" r:id="rId13"/>
    <p:sldLayoutId id="2147483663" r:id="rId14"/>
    <p:sldLayoutId id="2147483664" r:id="rId15"/>
    <p:sldLayoutId id="2147483680" r:id="rId1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Oxnard_Plain"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has.concord.org/groundwater-movement.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www.youtube.com/embed/_KEjB-u4dQo?start=270&amp;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id="{8FF35417-3F0A-C241-B35B-084EDB693D36}"/>
              </a:ext>
            </a:extLst>
          </p:cNvPr>
          <p:cNvSpPr txBox="1">
            <a:spLocks/>
          </p:cNvSpPr>
          <p:nvPr/>
        </p:nvSpPr>
        <p:spPr>
          <a:xfrm>
            <a:off x="3405076" y="7270948"/>
            <a:ext cx="11477847" cy="1949252"/>
          </a:xfrm>
          <a:prstGeom prst="rect">
            <a:avLst/>
          </a:prstGeom>
        </p:spPr>
        <p:txBody>
          <a:bodyPr vert="horz" wrap="square" lIns="0" tIns="168275" rIns="0" bIns="0" rtlCol="0">
            <a:noAutofit/>
          </a:bodyPr>
          <a:lstStyle>
            <a:lvl1pPr>
              <a:defRPr>
                <a:latin typeface="+mj-lt"/>
                <a:ea typeface="+mj-ea"/>
                <a:cs typeface="+mj-cs"/>
              </a:defRPr>
            </a:lvl1pPr>
          </a:lstStyle>
          <a:p>
            <a:pPr marL="12700" marR="5080" algn="ctr"/>
            <a:r>
              <a:rPr lang="en-US" sz="5600" b="1" kern="0" dirty="0">
                <a:solidFill>
                  <a:srgbClr val="0C234B"/>
                </a:solidFill>
                <a:latin typeface="Times New Roman" panose="02020603050405020304" pitchFamily="18" charset="0"/>
                <a:cs typeface="Times New Roman" panose="02020603050405020304" pitchFamily="18" charset="0"/>
              </a:rPr>
              <a:t>Arizona Project WET</a:t>
            </a:r>
          </a:p>
          <a:p>
            <a:pPr marL="12700" marR="5080" algn="ctr"/>
            <a:r>
              <a:rPr lang="en-US" sz="5600" b="1" kern="0" dirty="0">
                <a:solidFill>
                  <a:srgbClr val="0C234B"/>
                </a:solidFill>
                <a:latin typeface="Times New Roman" panose="02020603050405020304" pitchFamily="18" charset="0"/>
                <a:cs typeface="Times New Roman" panose="02020603050405020304" pitchFamily="18" charset="0"/>
              </a:rPr>
              <a:t>Water Festival Unit</a:t>
            </a:r>
          </a:p>
        </p:txBody>
      </p:sp>
      <p:sp>
        <p:nvSpPr>
          <p:cNvPr id="6" name="Rectangle 5">
            <a:extLst>
              <a:ext uri="{FF2B5EF4-FFF2-40B4-BE49-F238E27FC236}">
                <a16:creationId xmlns:a16="http://schemas.microsoft.com/office/drawing/2014/main" id="{465C2D92-E1E6-7746-B459-BEFEB84964AE}"/>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a field&#10;&#10;Description automatically generated">
            <a:extLst>
              <a:ext uri="{FF2B5EF4-FFF2-40B4-BE49-F238E27FC236}">
                <a16:creationId xmlns:a16="http://schemas.microsoft.com/office/drawing/2014/main" id="{F438F456-FD75-9369-009C-91C3CC21ECAF}"/>
              </a:ext>
            </a:extLst>
          </p:cNvPr>
          <p:cNvPicPr>
            <a:picLocks noChangeAspect="1"/>
          </p:cNvPicPr>
          <p:nvPr/>
        </p:nvPicPr>
        <p:blipFill rotWithShape="1">
          <a:blip r:embed="rId3">
            <a:extLst>
              <a:ext uri="{28A0092B-C50C-407E-A947-70E740481C1C}">
                <a14:useLocalDpi xmlns:a14="http://schemas.microsoft.com/office/drawing/2010/main" val="0"/>
              </a:ext>
            </a:extLst>
          </a:blip>
          <a:srcRect l="6776" r="18407"/>
          <a:stretch/>
        </p:blipFill>
        <p:spPr>
          <a:xfrm>
            <a:off x="0" y="0"/>
            <a:ext cx="18288000" cy="7276166"/>
          </a:xfrm>
          <a:prstGeom prst="rect">
            <a:avLst/>
          </a:prstGeom>
        </p:spPr>
      </p:pic>
      <p:sp>
        <p:nvSpPr>
          <p:cNvPr id="5" name="object 5">
            <a:extLst>
              <a:ext uri="{FF2B5EF4-FFF2-40B4-BE49-F238E27FC236}">
                <a16:creationId xmlns:a16="http://schemas.microsoft.com/office/drawing/2014/main" id="{02F8F3AE-6A00-0446-A03F-AD4E6D2DDBF3}"/>
              </a:ext>
            </a:extLst>
          </p:cNvPr>
          <p:cNvSpPr txBox="1"/>
          <p:nvPr/>
        </p:nvSpPr>
        <p:spPr>
          <a:xfrm>
            <a:off x="8612962" y="9942145"/>
            <a:ext cx="1109921" cy="388753"/>
          </a:xfrm>
          <a:prstGeom prst="rect">
            <a:avLst/>
          </a:prstGeom>
        </p:spPr>
        <p:txBody>
          <a:bodyPr vert="horz" wrap="square" lIns="0" tIns="12700" rIns="0" bIns="0" rtlCol="0">
            <a:noAutofit/>
          </a:bodyPr>
          <a:lstStyle/>
          <a:p>
            <a:pPr marL="12700">
              <a:lnSpc>
                <a:spcPct val="100000"/>
              </a:lnSpc>
              <a:spcBef>
                <a:spcPts val="100"/>
              </a:spcBef>
            </a:pPr>
            <a:r>
              <a:rPr lang="en-US" b="1" dirty="0">
                <a:solidFill>
                  <a:srgbClr val="0C234A"/>
                </a:solidFill>
                <a:latin typeface="Calibri" panose="020F0502020204030204" pitchFamily="34" charset="0"/>
                <a:cs typeface="Calibri" panose="020F0502020204030204" pitchFamily="34" charset="0"/>
              </a:rPr>
              <a:t>2024-2025</a:t>
            </a:r>
            <a:endParaRPr b="1" dirty="0">
              <a:latin typeface="Calibri" panose="020F0502020204030204" pitchFamily="34" charset="0"/>
              <a:cs typeface="Calibri" panose="020F0502020204030204" pitchFamily="34" charset="0"/>
            </a:endParaRPr>
          </a:p>
        </p:txBody>
      </p:sp>
      <p:pic>
        <p:nvPicPr>
          <p:cNvPr id="2" name="Picture 1" descr="A blue circle with waves in it&#10;&#10;Description automatically generated">
            <a:extLst>
              <a:ext uri="{FF2B5EF4-FFF2-40B4-BE49-F238E27FC236}">
                <a16:creationId xmlns:a16="http://schemas.microsoft.com/office/drawing/2014/main" id="{80A679CB-2F63-BF1D-72E6-D25A0F3141C9}"/>
              </a:ext>
            </a:extLst>
          </p:cNvPr>
          <p:cNvPicPr>
            <a:picLocks noChangeAspect="1"/>
          </p:cNvPicPr>
          <p:nvPr/>
        </p:nvPicPr>
        <p:blipFill>
          <a:blip r:embed="rId4">
            <a:extLst>
              <a:ext uri="{28A0092B-C50C-407E-A947-70E740481C1C}">
                <a14:useLocalDpi xmlns:a14="http://schemas.microsoft.com/office/drawing/2010/main" val="0"/>
              </a:ext>
            </a:extLst>
          </a:blip>
          <a:srcRect t="-1" b="-2273"/>
          <a:stretch/>
        </p:blipFill>
        <p:spPr>
          <a:xfrm>
            <a:off x="15886797" y="8355738"/>
            <a:ext cx="2259479" cy="1975160"/>
          </a:xfrm>
          <a:prstGeom prst="rect">
            <a:avLst/>
          </a:prstGeom>
          <a:solidFill>
            <a:schemeClr val="bg1"/>
          </a:solidFill>
        </p:spPr>
      </p:pic>
      <p:pic>
        <p:nvPicPr>
          <p:cNvPr id="8" name="Picture 7" descr="A close-up of a logo&#10;&#10;Description automatically generated">
            <a:extLst>
              <a:ext uri="{FF2B5EF4-FFF2-40B4-BE49-F238E27FC236}">
                <a16:creationId xmlns:a16="http://schemas.microsoft.com/office/drawing/2014/main" id="{34BBC32B-AC5C-F07E-F60C-CFA3B0FCD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036" y="9220200"/>
            <a:ext cx="6168227" cy="976636"/>
          </a:xfrm>
          <a:prstGeom prst="rect">
            <a:avLst/>
          </a:prstGeom>
        </p:spPr>
      </p:pic>
    </p:spTree>
    <p:extLst>
      <p:ext uri="{BB962C8B-B14F-4D97-AF65-F5344CB8AC3E}">
        <p14:creationId xmlns:p14="http://schemas.microsoft.com/office/powerpoint/2010/main" val="43051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412A1-5E88-25AC-130A-AC7C1E34A39F}"/>
              </a:ext>
            </a:extLst>
          </p:cNvPr>
          <p:cNvSpPr/>
          <p:nvPr/>
        </p:nvSpPr>
        <p:spPr>
          <a:xfrm>
            <a:off x="-216569" y="-63054"/>
            <a:ext cx="18721137" cy="24384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9F0BA5E5-C39E-5FF2-954D-8B01784C6160}"/>
              </a:ext>
            </a:extLst>
          </p:cNvPr>
          <p:cNvCxnSpPr/>
          <p:nvPr/>
        </p:nvCxnSpPr>
        <p:spPr>
          <a:xfrm>
            <a:off x="-216569" y="2453318"/>
            <a:ext cx="18721137" cy="0"/>
          </a:xfrm>
          <a:prstGeom prst="line">
            <a:avLst/>
          </a:prstGeom>
          <a:ln w="76200">
            <a:solidFill>
              <a:srgbClr val="002776"/>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64C4ABE-D63A-13C3-0CDF-0336BD2F370F}"/>
              </a:ext>
            </a:extLst>
          </p:cNvPr>
          <p:cNvSpPr txBox="1"/>
          <p:nvPr/>
        </p:nvSpPr>
        <p:spPr>
          <a:xfrm>
            <a:off x="120316" y="371316"/>
            <a:ext cx="18047365" cy="1569660"/>
          </a:xfrm>
          <a:prstGeom prst="rect">
            <a:avLst/>
          </a:prstGeom>
          <a:noFill/>
        </p:spPr>
        <p:txBody>
          <a:bodyPr wrap="square" rtlCol="0">
            <a:spAutoFit/>
          </a:bodyPr>
          <a:lstStyle/>
          <a:p>
            <a:pPr algn="ctr"/>
            <a:r>
              <a:rPr lang="en-US" sz="9600" b="1" dirty="0">
                <a:solidFill>
                  <a:srgbClr val="0C234B"/>
                </a:solidFill>
              </a:rPr>
              <a:t>Ground shattering outcomes!</a:t>
            </a:r>
          </a:p>
        </p:txBody>
      </p:sp>
      <p:sp>
        <p:nvSpPr>
          <p:cNvPr id="28" name="Text Box 4">
            <a:extLst>
              <a:ext uri="{FF2B5EF4-FFF2-40B4-BE49-F238E27FC236}">
                <a16:creationId xmlns:a16="http://schemas.microsoft.com/office/drawing/2014/main" id="{1EB5390B-4444-BEF5-9022-3B3D57886CA6}"/>
              </a:ext>
            </a:extLst>
          </p:cNvPr>
          <p:cNvSpPr txBox="1">
            <a:spLocks noChangeArrowheads="1"/>
          </p:cNvSpPr>
          <p:nvPr/>
        </p:nvSpPr>
        <p:spPr bwMode="auto">
          <a:xfrm>
            <a:off x="550139" y="2438698"/>
            <a:ext cx="16866875" cy="7848302"/>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b="1" kern="0" dirty="0">
                <a:solidFill>
                  <a:srgbClr val="AB0520"/>
                </a:solidFill>
              </a:rPr>
              <a:t>How does water move and why?</a:t>
            </a:r>
            <a:r>
              <a:rPr lang="en-US" sz="7200" b="1" kern="0" dirty="0">
                <a:solidFill>
                  <a:sysClr val="windowText" lastClr="000000"/>
                </a:solidFill>
              </a:rPr>
              <a:t> </a:t>
            </a:r>
          </a:p>
          <a:p>
            <a:pPr marL="469900" indent="-469900">
              <a:buFont typeface="Arial" panose="020B0604020202020204" pitchFamily="34" charset="0"/>
              <a:buChar char="•"/>
            </a:pPr>
            <a:r>
              <a:rPr lang="en-US" sz="5400" dirty="0">
                <a:solidFill>
                  <a:srgbClr val="002776"/>
                </a:solidFill>
              </a:rPr>
              <a:t>Does the water get soaked up or did it move around the pieces of gravel/sand?</a:t>
            </a:r>
          </a:p>
          <a:p>
            <a:pPr marL="469900" indent="-469900">
              <a:buFont typeface="Arial" panose="020B0604020202020204" pitchFamily="34" charset="0"/>
              <a:buChar char="•"/>
            </a:pPr>
            <a:r>
              <a:rPr lang="en-US" sz="5400" dirty="0">
                <a:solidFill>
                  <a:srgbClr val="002776"/>
                </a:solidFill>
              </a:rPr>
              <a:t>Which earth materials did water move through the fastest? Why?  </a:t>
            </a:r>
          </a:p>
          <a:p>
            <a:pPr marL="469900" indent="-469900">
              <a:buFont typeface="Arial" panose="020B0604020202020204" pitchFamily="34" charset="0"/>
              <a:buChar char="•"/>
            </a:pPr>
            <a:r>
              <a:rPr lang="en-US" sz="5400" dirty="0">
                <a:solidFill>
                  <a:srgbClr val="002776"/>
                </a:solidFill>
              </a:rPr>
              <a:t>What do we call ground surfaces that allow water to penetrate rather than run off?  </a:t>
            </a:r>
          </a:p>
          <a:p>
            <a:pPr marL="469900" indent="-469900">
              <a:buFont typeface="Arial" panose="020B0604020202020204" pitchFamily="34" charset="0"/>
              <a:buChar char="•"/>
            </a:pPr>
            <a:r>
              <a:rPr lang="en-US" sz="5400" dirty="0">
                <a:solidFill>
                  <a:srgbClr val="002776"/>
                </a:solidFill>
              </a:rPr>
              <a:t>When water is underground what do you think it is  called?</a:t>
            </a:r>
          </a:p>
        </p:txBody>
      </p:sp>
    </p:spTree>
    <p:extLst>
      <p:ext uri="{BB962C8B-B14F-4D97-AF65-F5344CB8AC3E}">
        <p14:creationId xmlns:p14="http://schemas.microsoft.com/office/powerpoint/2010/main" val="115775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578329" y="1629683"/>
            <a:ext cx="8778321" cy="1200329"/>
          </a:xfrm>
          <a:prstGeom prst="rect">
            <a:avLst/>
          </a:prstGeom>
          <a:noFill/>
        </p:spPr>
        <p:txBody>
          <a:bodyPr wrap="square" rtlCol="0">
            <a:spAutoFit/>
          </a:bodyPr>
          <a:lstStyle/>
          <a:p>
            <a:r>
              <a:rPr lang="en-US" sz="7200" b="1" dirty="0">
                <a:solidFill>
                  <a:srgbClr val="0070C0"/>
                </a:solidFill>
              </a:rPr>
              <a:t>Plant Perspirations!</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WATERCYCLE: </a:t>
            </a:r>
            <a:r>
              <a:rPr lang="en-US" sz="6000" b="1" i="1" kern="0" dirty="0">
                <a:solidFill>
                  <a:srgbClr val="AB0520"/>
                </a:solidFill>
              </a:rPr>
              <a:t>Thirsty Plants - </a:t>
            </a:r>
            <a:r>
              <a:rPr lang="en-US" sz="6000" b="1" kern="0" dirty="0">
                <a:solidFill>
                  <a:srgbClr val="AB0520"/>
                </a:solidFill>
              </a:rPr>
              <a:t>Discovery</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864222" y="3027316"/>
            <a:ext cx="9625263" cy="6186309"/>
          </a:xfrm>
          <a:prstGeom prst="rect">
            <a:avLst/>
          </a:prstGeom>
          <a:noFill/>
        </p:spPr>
        <p:txBody>
          <a:bodyPr wrap="square" rtlCol="0">
            <a:spAutoFit/>
          </a:bodyPr>
          <a:lstStyle/>
          <a:p>
            <a:pPr marL="457200" indent="-457200">
              <a:buFont typeface="Arial" panose="020B0604020202020204" pitchFamily="34" charset="0"/>
              <a:buChar char="•"/>
            </a:pPr>
            <a:r>
              <a:rPr lang="en-US" sz="4400" dirty="0">
                <a:solidFill>
                  <a:schemeClr val="bg1"/>
                </a:solidFill>
              </a:rPr>
              <a:t>Take students outside to go collect their bag. </a:t>
            </a:r>
          </a:p>
          <a:p>
            <a:pPr marL="1485900" lvl="2" indent="-571500">
              <a:buFont typeface="Wingdings" panose="05000000000000000000" pitchFamily="2" charset="2"/>
              <a:buChar char="Ø"/>
            </a:pPr>
            <a:r>
              <a:rPr lang="en-US" sz="4400" dirty="0">
                <a:solidFill>
                  <a:schemeClr val="bg1"/>
                </a:solidFill>
              </a:rPr>
              <a:t>Carefully remove one leaf from the plant and put in your bag. </a:t>
            </a:r>
          </a:p>
          <a:p>
            <a:pPr marL="1485900" lvl="2" indent="-571500">
              <a:buFont typeface="Wingdings" panose="05000000000000000000" pitchFamily="2" charset="2"/>
              <a:buChar char="Ø"/>
            </a:pPr>
            <a:r>
              <a:rPr lang="en-US" sz="4400" dirty="0">
                <a:solidFill>
                  <a:schemeClr val="bg1"/>
                </a:solidFill>
              </a:rPr>
              <a:t>Make observations about how much water is in the bag and share with class. </a:t>
            </a:r>
          </a:p>
          <a:p>
            <a:pPr marL="1485900" lvl="2" indent="-571500">
              <a:buFont typeface="Wingdings" panose="05000000000000000000" pitchFamily="2" charset="2"/>
              <a:buChar char="Ø"/>
            </a:pPr>
            <a:r>
              <a:rPr lang="en-US" sz="4400" b="1" i="1" dirty="0">
                <a:solidFill>
                  <a:schemeClr val="accent5">
                    <a:lumMod val="20000"/>
                    <a:lumOff val="80000"/>
                  </a:schemeClr>
                </a:solidFill>
              </a:rPr>
              <a:t>How did the water in the bag get there?</a:t>
            </a:r>
          </a:p>
        </p:txBody>
      </p:sp>
      <p:pic>
        <p:nvPicPr>
          <p:cNvPr id="5" name="Picture 4" descr="Image result for transpiration images">
            <a:extLst>
              <a:ext uri="{FF2B5EF4-FFF2-40B4-BE49-F238E27FC236}">
                <a16:creationId xmlns:a16="http://schemas.microsoft.com/office/drawing/2014/main" id="{68840E13-0433-D7F0-4B1E-D177CEEE1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753" y="1629683"/>
            <a:ext cx="6221535" cy="8526406"/>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5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9291656" y="2343027"/>
            <a:ext cx="7040644" cy="1569660"/>
          </a:xfrm>
          <a:prstGeom prst="rect">
            <a:avLst/>
          </a:prstGeom>
          <a:noFill/>
        </p:spPr>
        <p:txBody>
          <a:bodyPr wrap="square" rtlCol="0">
            <a:spAutoFit/>
          </a:bodyPr>
          <a:lstStyle/>
          <a:p>
            <a:r>
              <a:rPr lang="en-US" sz="9600" b="1" dirty="0">
                <a:solidFill>
                  <a:srgbClr val="002776"/>
                </a:solidFill>
              </a:rPr>
              <a:t>Transpiration</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WATERCYCLE: </a:t>
            </a:r>
            <a:r>
              <a:rPr lang="en-US" sz="6000" b="1" i="1" kern="0" dirty="0">
                <a:solidFill>
                  <a:srgbClr val="AB0520"/>
                </a:solidFill>
              </a:rPr>
              <a:t>Thirsty Plants - </a:t>
            </a:r>
            <a:r>
              <a:rPr lang="en-US" sz="6000" b="1" kern="0" dirty="0">
                <a:solidFill>
                  <a:srgbClr val="AB0520"/>
                </a:solidFill>
              </a:rPr>
              <a:t>Discovery</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7999347" y="4160260"/>
            <a:ext cx="9625263" cy="3785652"/>
          </a:xfrm>
          <a:prstGeom prst="rect">
            <a:avLst/>
          </a:prstGeom>
          <a:noFill/>
        </p:spPr>
        <p:txBody>
          <a:bodyPr wrap="square" rtlCol="0">
            <a:spAutoFit/>
          </a:bodyPr>
          <a:lstStyle/>
          <a:p>
            <a:pPr lvl="0" algn="ctr">
              <a:spcBef>
                <a:spcPct val="20000"/>
              </a:spcBef>
              <a:buClr>
                <a:srgbClr val="1F497D">
                  <a:lumMod val="75000"/>
                </a:srgbClr>
              </a:buClr>
            </a:pPr>
            <a:r>
              <a:rPr lang="en-US" sz="6000" dirty="0">
                <a:solidFill>
                  <a:srgbClr val="002776"/>
                </a:solidFill>
                <a:latin typeface="Arial" pitchFamily="34" charset="0"/>
                <a:cs typeface="Arial" pitchFamily="34" charset="0"/>
              </a:rPr>
              <a:t>Water molecules change form from a liquid to a gas when the molecules heat up and leave a plant.</a:t>
            </a:r>
          </a:p>
        </p:txBody>
      </p:sp>
      <p:pic>
        <p:nvPicPr>
          <p:cNvPr id="6" name="Picture 2">
            <a:extLst>
              <a:ext uri="{FF2B5EF4-FFF2-40B4-BE49-F238E27FC236}">
                <a16:creationId xmlns:a16="http://schemas.microsoft.com/office/drawing/2014/main" id="{931757A5-0A24-F6AC-B293-800EDA1756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4222" y="1679951"/>
            <a:ext cx="6130296" cy="7872639"/>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996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412A1-5E88-25AC-130A-AC7C1E34A39F}"/>
              </a:ext>
            </a:extLst>
          </p:cNvPr>
          <p:cNvSpPr/>
          <p:nvPr/>
        </p:nvSpPr>
        <p:spPr>
          <a:xfrm>
            <a:off x="-216569" y="-63054"/>
            <a:ext cx="18721137" cy="2438400"/>
          </a:xfrm>
          <a:prstGeom prst="rect">
            <a:avLst/>
          </a:prstGeom>
          <a:solidFill>
            <a:srgbClr val="33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9F0BA5E5-C39E-5FF2-954D-8B01784C6160}"/>
              </a:ext>
            </a:extLst>
          </p:cNvPr>
          <p:cNvCxnSpPr/>
          <p:nvPr/>
        </p:nvCxnSpPr>
        <p:spPr>
          <a:xfrm>
            <a:off x="-216569" y="2453318"/>
            <a:ext cx="18721137"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64C4ABE-D63A-13C3-0CDF-0336BD2F370F}"/>
              </a:ext>
            </a:extLst>
          </p:cNvPr>
          <p:cNvSpPr txBox="1"/>
          <p:nvPr/>
        </p:nvSpPr>
        <p:spPr>
          <a:xfrm>
            <a:off x="120316" y="371316"/>
            <a:ext cx="18047365" cy="1569660"/>
          </a:xfrm>
          <a:prstGeom prst="rect">
            <a:avLst/>
          </a:prstGeom>
          <a:noFill/>
        </p:spPr>
        <p:txBody>
          <a:bodyPr wrap="square" rtlCol="0">
            <a:spAutoFit/>
          </a:bodyPr>
          <a:lstStyle/>
          <a:p>
            <a:pPr algn="ctr"/>
            <a:r>
              <a:rPr lang="en-US" sz="9600" b="1" dirty="0">
                <a:solidFill>
                  <a:schemeClr val="bg1"/>
                </a:solidFill>
              </a:rPr>
              <a:t>Transpiring Thoughts!</a:t>
            </a:r>
          </a:p>
        </p:txBody>
      </p:sp>
      <p:sp>
        <p:nvSpPr>
          <p:cNvPr id="28" name="Text Box 4">
            <a:extLst>
              <a:ext uri="{FF2B5EF4-FFF2-40B4-BE49-F238E27FC236}">
                <a16:creationId xmlns:a16="http://schemas.microsoft.com/office/drawing/2014/main" id="{1EB5390B-4444-BEF5-9022-3B3D57886CA6}"/>
              </a:ext>
            </a:extLst>
          </p:cNvPr>
          <p:cNvSpPr txBox="1">
            <a:spLocks noChangeArrowheads="1"/>
          </p:cNvSpPr>
          <p:nvPr/>
        </p:nvSpPr>
        <p:spPr bwMode="auto">
          <a:xfrm>
            <a:off x="710560" y="2809716"/>
            <a:ext cx="16866875" cy="6678751"/>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b="1" kern="0" dirty="0">
                <a:solidFill>
                  <a:srgbClr val="AB0520"/>
                </a:solidFill>
              </a:rPr>
              <a:t>Do you think transpiration plays an important role in the water cycle? :</a:t>
            </a:r>
          </a:p>
          <a:p>
            <a:endParaRPr lang="en-US" sz="1400" b="1" kern="0" dirty="0">
              <a:solidFill>
                <a:sysClr val="windowText" lastClr="000000"/>
              </a:solidFill>
            </a:endParaRPr>
          </a:p>
          <a:p>
            <a:pPr marL="685800" indent="-685800">
              <a:buFont typeface="Wingdings" panose="05000000000000000000" pitchFamily="2" charset="2"/>
              <a:buChar char="Ø"/>
            </a:pPr>
            <a:r>
              <a:rPr lang="en-US" sz="5400" dirty="0">
                <a:solidFill>
                  <a:srgbClr val="1F497D">
                    <a:lumMod val="75000"/>
                  </a:srgbClr>
                </a:solidFill>
                <a:latin typeface="+mj-lt"/>
                <a:cs typeface="Arial" pitchFamily="34" charset="0"/>
              </a:rPr>
              <a:t>How many leaves were in your bag? </a:t>
            </a:r>
          </a:p>
          <a:p>
            <a:pPr marL="685800" indent="-685800">
              <a:buFont typeface="Wingdings" panose="05000000000000000000" pitchFamily="2" charset="2"/>
              <a:buChar char="Ø"/>
            </a:pPr>
            <a:r>
              <a:rPr lang="en-US" sz="5400" dirty="0">
                <a:solidFill>
                  <a:srgbClr val="1F497D">
                    <a:lumMod val="75000"/>
                  </a:srgbClr>
                </a:solidFill>
                <a:latin typeface="+mj-lt"/>
                <a:cs typeface="Arial" pitchFamily="34" charset="0"/>
              </a:rPr>
              <a:t>How many leaves did you estimate were on your tree? </a:t>
            </a:r>
          </a:p>
          <a:p>
            <a:pPr marL="685800" indent="-685800">
              <a:buFont typeface="Wingdings" panose="05000000000000000000" pitchFamily="2" charset="2"/>
              <a:buChar char="Ø"/>
            </a:pPr>
            <a:r>
              <a:rPr lang="en-US" sz="5400" dirty="0">
                <a:solidFill>
                  <a:srgbClr val="1F497D">
                    <a:lumMod val="75000"/>
                  </a:srgbClr>
                </a:solidFill>
                <a:latin typeface="+mj-lt"/>
                <a:cs typeface="Arial" pitchFamily="34" charset="0"/>
              </a:rPr>
              <a:t>How much water do you think would come from the entire tree in that same time? </a:t>
            </a:r>
          </a:p>
          <a:p>
            <a:pPr marL="685800" indent="-685800">
              <a:buFont typeface="Wingdings" panose="05000000000000000000" pitchFamily="2" charset="2"/>
              <a:buChar char="Ø"/>
            </a:pPr>
            <a:r>
              <a:rPr lang="en-US" sz="5400" dirty="0">
                <a:solidFill>
                  <a:srgbClr val="1F497D">
                    <a:lumMod val="75000"/>
                  </a:srgbClr>
                </a:solidFill>
                <a:latin typeface="+mj-lt"/>
                <a:cs typeface="Arial" pitchFamily="34" charset="0"/>
              </a:rPr>
              <a:t>How about all the trees in your neighborhood?</a:t>
            </a:r>
            <a:r>
              <a:rPr lang="en-US" sz="5400" dirty="0">
                <a:solidFill>
                  <a:srgbClr val="002776"/>
                </a:solidFill>
                <a:latin typeface="+mj-lt"/>
              </a:rPr>
              <a:t> </a:t>
            </a:r>
          </a:p>
        </p:txBody>
      </p:sp>
    </p:spTree>
    <p:extLst>
      <p:ext uri="{BB962C8B-B14F-4D97-AF65-F5344CB8AC3E}">
        <p14:creationId xmlns:p14="http://schemas.microsoft.com/office/powerpoint/2010/main" val="417715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0520"/>
        </a:solidFill>
        <a:effectLst/>
      </p:bgPr>
    </p:bg>
    <p:spTree>
      <p:nvGrpSpPr>
        <p:cNvPr id="1" name="Shape 309"/>
        <p:cNvGrpSpPr/>
        <p:nvPr/>
      </p:nvGrpSpPr>
      <p:grpSpPr>
        <a:xfrm>
          <a:off x="0" y="0"/>
          <a:ext cx="0" cy="0"/>
          <a:chOff x="0" y="0"/>
          <a:chExt cx="0" cy="0"/>
        </a:xfrm>
      </p:grpSpPr>
      <p:sp>
        <p:nvSpPr>
          <p:cNvPr id="2" name="Rectangle 1">
            <a:extLst>
              <a:ext uri="{FF2B5EF4-FFF2-40B4-BE49-F238E27FC236}">
                <a16:creationId xmlns:a16="http://schemas.microsoft.com/office/drawing/2014/main" id="{C2FED747-C885-9525-563A-A895A5D5096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3396F899-92A2-804A-9BEB-F12C969B54DC}"/>
              </a:ext>
            </a:extLst>
          </p:cNvPr>
          <p:cNvSpPr txBox="1"/>
          <p:nvPr/>
        </p:nvSpPr>
        <p:spPr>
          <a:xfrm>
            <a:off x="-518781" y="114925"/>
            <a:ext cx="8320678" cy="1569660"/>
          </a:xfrm>
          <a:prstGeom prst="rect">
            <a:avLst/>
          </a:prstGeom>
          <a:noFill/>
        </p:spPr>
        <p:txBody>
          <a:bodyPr wrap="square" rtlCol="0">
            <a:spAutoFit/>
          </a:bodyPr>
          <a:lstStyle/>
          <a:p>
            <a:pPr algn="ctr"/>
            <a:r>
              <a:rPr lang="en-US" sz="9600" b="1" dirty="0">
                <a:solidFill>
                  <a:srgbClr val="0C234B"/>
                </a:solidFill>
              </a:rPr>
              <a:t>Wrap-Up</a:t>
            </a:r>
          </a:p>
        </p:txBody>
      </p:sp>
      <p:sp>
        <p:nvSpPr>
          <p:cNvPr id="4" name="Rectangle 3">
            <a:extLst>
              <a:ext uri="{FF2B5EF4-FFF2-40B4-BE49-F238E27FC236}">
                <a16:creationId xmlns:a16="http://schemas.microsoft.com/office/drawing/2014/main" id="{7F876620-289E-99FE-8DCC-C464B6C3E0A5}"/>
              </a:ext>
            </a:extLst>
          </p:cNvPr>
          <p:cNvSpPr/>
          <p:nvPr/>
        </p:nvSpPr>
        <p:spPr>
          <a:xfrm>
            <a:off x="469145" y="2232837"/>
            <a:ext cx="6400800" cy="6187499"/>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23DC097-1A43-71F7-0F6E-0F45C22578D8}"/>
              </a:ext>
            </a:extLst>
          </p:cNvPr>
          <p:cNvSpPr txBox="1"/>
          <p:nvPr/>
        </p:nvSpPr>
        <p:spPr>
          <a:xfrm>
            <a:off x="0" y="2588955"/>
            <a:ext cx="7283116" cy="2272417"/>
          </a:xfrm>
          <a:prstGeom prst="rect">
            <a:avLst/>
          </a:prstGeom>
          <a:noFill/>
        </p:spPr>
        <p:txBody>
          <a:bodyPr wrap="square">
            <a:spAutoFit/>
          </a:bodyPr>
          <a:lstStyle/>
          <a:p>
            <a:pPr marL="0" indent="0" algn="ctr">
              <a:lnSpc>
                <a:spcPts val="8500"/>
              </a:lnSpc>
              <a:buNone/>
            </a:pPr>
            <a:r>
              <a:rPr lang="en-US" sz="8000" b="1" dirty="0">
                <a:solidFill>
                  <a:srgbClr val="0033CC"/>
                </a:solidFill>
              </a:rPr>
              <a:t>Structure and Function</a:t>
            </a:r>
          </a:p>
        </p:txBody>
      </p:sp>
      <p:sp>
        <p:nvSpPr>
          <p:cNvPr id="7" name="TextBox 6">
            <a:extLst>
              <a:ext uri="{FF2B5EF4-FFF2-40B4-BE49-F238E27FC236}">
                <a16:creationId xmlns:a16="http://schemas.microsoft.com/office/drawing/2014/main" id="{DB7A9D5B-299B-5B10-EAFC-111197472266}"/>
              </a:ext>
            </a:extLst>
          </p:cNvPr>
          <p:cNvSpPr txBox="1"/>
          <p:nvPr/>
        </p:nvSpPr>
        <p:spPr>
          <a:xfrm>
            <a:off x="655483" y="5143500"/>
            <a:ext cx="6028124" cy="3046988"/>
          </a:xfrm>
          <a:prstGeom prst="rect">
            <a:avLst/>
          </a:prstGeom>
          <a:noFill/>
        </p:spPr>
        <p:txBody>
          <a:bodyPr wrap="square">
            <a:spAutoFit/>
          </a:bodyPr>
          <a:lstStyle/>
          <a:p>
            <a:pPr algn="ctr"/>
            <a:r>
              <a:rPr lang="en-US" sz="4800" b="1" kern="0" dirty="0">
                <a:solidFill>
                  <a:srgbClr val="C00000"/>
                </a:solidFill>
              </a:rPr>
              <a:t>Add </a:t>
            </a:r>
            <a:r>
              <a:rPr lang="en-US" sz="4800" b="1" u="sng" kern="0" dirty="0">
                <a:solidFill>
                  <a:srgbClr val="C00000"/>
                </a:solidFill>
              </a:rPr>
              <a:t>transpiration</a:t>
            </a:r>
            <a:r>
              <a:rPr lang="en-US" sz="4800" b="1" kern="0" dirty="0">
                <a:solidFill>
                  <a:srgbClr val="C00000"/>
                </a:solidFill>
              </a:rPr>
              <a:t>, </a:t>
            </a:r>
            <a:r>
              <a:rPr lang="en-US" sz="4800" b="1" u="sng" kern="0" dirty="0">
                <a:solidFill>
                  <a:srgbClr val="C00000"/>
                </a:solidFill>
              </a:rPr>
              <a:t>percolation</a:t>
            </a:r>
            <a:r>
              <a:rPr lang="en-US" sz="4800" b="1" kern="0" dirty="0">
                <a:solidFill>
                  <a:srgbClr val="C00000"/>
                </a:solidFill>
              </a:rPr>
              <a:t> and </a:t>
            </a:r>
            <a:r>
              <a:rPr lang="en-US" sz="4800" b="1" u="sng" kern="0" dirty="0">
                <a:solidFill>
                  <a:srgbClr val="C00000"/>
                </a:solidFill>
              </a:rPr>
              <a:t>gravity</a:t>
            </a:r>
            <a:r>
              <a:rPr lang="en-US" sz="4800" b="1" kern="0" dirty="0">
                <a:solidFill>
                  <a:srgbClr val="C00000"/>
                </a:solidFill>
              </a:rPr>
              <a:t> to your water cycle diagram. </a:t>
            </a:r>
          </a:p>
        </p:txBody>
      </p:sp>
      <p:pic>
        <p:nvPicPr>
          <p:cNvPr id="6" name="Picture 5">
            <a:extLst>
              <a:ext uri="{FF2B5EF4-FFF2-40B4-BE49-F238E27FC236}">
                <a16:creationId xmlns:a16="http://schemas.microsoft.com/office/drawing/2014/main" id="{2A01AA3A-1C9B-17C5-9537-CC5F27C51278}"/>
              </a:ext>
            </a:extLst>
          </p:cNvPr>
          <p:cNvPicPr>
            <a:picLocks noChangeAspect="1"/>
          </p:cNvPicPr>
          <p:nvPr/>
        </p:nvPicPr>
        <p:blipFill>
          <a:blip r:embed="rId3"/>
          <a:stretch>
            <a:fillRect/>
          </a:stretch>
        </p:blipFill>
        <p:spPr>
          <a:xfrm>
            <a:off x="8271042" y="1241369"/>
            <a:ext cx="9082605" cy="7178967"/>
          </a:xfrm>
          <a:prstGeom prst="rect">
            <a:avLst/>
          </a:prstGeom>
        </p:spPr>
      </p:pic>
      <p:sp>
        <p:nvSpPr>
          <p:cNvPr id="8" name="object 7">
            <a:extLst>
              <a:ext uri="{FF2B5EF4-FFF2-40B4-BE49-F238E27FC236}">
                <a16:creationId xmlns:a16="http://schemas.microsoft.com/office/drawing/2014/main" id="{B5B2D21E-C565-8B67-07AF-CC75843CD371}"/>
              </a:ext>
            </a:extLst>
          </p:cNvPr>
          <p:cNvSpPr txBox="1">
            <a:spLocks/>
          </p:cNvSpPr>
          <p:nvPr/>
        </p:nvSpPr>
        <p:spPr>
          <a:xfrm>
            <a:off x="11286532" y="114925"/>
            <a:ext cx="3769171" cy="1716456"/>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dirty="0">
                <a:solidFill>
                  <a:schemeClr val="bg1"/>
                </a:solidFill>
              </a:rPr>
              <a:t>Lesson 2</a:t>
            </a:r>
          </a:p>
          <a:p>
            <a:pPr marL="12700" marR="5080">
              <a:lnSpc>
                <a:spcPct val="121900"/>
              </a:lnSpc>
              <a:spcBef>
                <a:spcPts val="95"/>
              </a:spcBef>
            </a:pPr>
            <a:endParaRPr lang="en-US" sz="6000" b="1" kern="0" dirty="0">
              <a:solidFill>
                <a:schemeClr val="bg1"/>
              </a:solidFill>
            </a:endParaRPr>
          </a:p>
        </p:txBody>
      </p:sp>
    </p:spTree>
    <p:extLst>
      <p:ext uri="{BB962C8B-B14F-4D97-AF65-F5344CB8AC3E}">
        <p14:creationId xmlns:p14="http://schemas.microsoft.com/office/powerpoint/2010/main" val="142738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5" name="Trapezoid 4">
            <a:extLst>
              <a:ext uri="{FF2B5EF4-FFF2-40B4-BE49-F238E27FC236}">
                <a16:creationId xmlns:a16="http://schemas.microsoft.com/office/drawing/2014/main" id="{25567199-77BD-5D86-9EAB-95D10428BA5D}"/>
              </a:ext>
            </a:extLst>
          </p:cNvPr>
          <p:cNvSpPr/>
          <p:nvPr/>
        </p:nvSpPr>
        <p:spPr>
          <a:xfrm>
            <a:off x="531625" y="1719516"/>
            <a:ext cx="6184573" cy="6379535"/>
          </a:xfrm>
          <a:prstGeom prst="trapezoid">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1E325D81-39AF-373D-5D84-2FBE91E271CD}"/>
              </a:ext>
            </a:extLst>
          </p:cNvPr>
          <p:cNvSpPr txBox="1">
            <a:spLocks/>
          </p:cNvSpPr>
          <p:nvPr/>
        </p:nvSpPr>
        <p:spPr>
          <a:xfrm>
            <a:off x="531624" y="2187949"/>
            <a:ext cx="6184573" cy="936625"/>
          </a:xfrm>
          <a:prstGeom prst="rect">
            <a:avLst/>
          </a:prstGeom>
        </p:spPr>
        <p:txBody>
          <a:bodyPr vert="horz" wrap="square" lIns="0" tIns="12700" rIns="0" bIns="0" rtlCol="0">
            <a:noAutofit/>
          </a:bodyPr>
          <a:lstStyle>
            <a:lvl1pPr eaLnBrk="1" hangingPunct="1">
              <a:defRPr>
                <a:latin typeface="+mj-lt"/>
                <a:ea typeface="+mj-ea"/>
                <a:cs typeface="+mj-cs"/>
              </a:defRPr>
            </a:lvl1pPr>
          </a:lstStyle>
          <a:p>
            <a:pPr marL="12700" algn="ctr">
              <a:spcBef>
                <a:spcPts val="100"/>
              </a:spcBef>
            </a:pPr>
            <a:r>
              <a:rPr lang="en-US" sz="7200" b="1" kern="0" dirty="0">
                <a:solidFill>
                  <a:srgbClr val="003399"/>
                </a:solidFill>
                <a:cs typeface="Times New Roman" panose="02020603050405020304" pitchFamily="18" charset="0"/>
              </a:rPr>
              <a:t>WATER FESTIVAL </a:t>
            </a:r>
          </a:p>
          <a:p>
            <a:pPr marL="12700" algn="ctr">
              <a:spcBef>
                <a:spcPts val="100"/>
              </a:spcBef>
            </a:pPr>
            <a:r>
              <a:rPr lang="en-US" sz="7200" b="1" kern="0" dirty="0">
                <a:solidFill>
                  <a:srgbClr val="003399"/>
                </a:solidFill>
                <a:cs typeface="Times New Roman" panose="02020603050405020304" pitchFamily="18" charset="0"/>
              </a:rPr>
              <a:t>UNIT </a:t>
            </a:r>
          </a:p>
          <a:p>
            <a:pPr marL="12700" algn="ctr">
              <a:spcBef>
                <a:spcPts val="100"/>
              </a:spcBef>
            </a:pPr>
            <a:r>
              <a:rPr lang="en-US" sz="7200" b="1" kern="0" dirty="0">
                <a:solidFill>
                  <a:srgbClr val="003399"/>
                </a:solidFill>
                <a:cs typeface="Times New Roman" panose="02020603050405020304" pitchFamily="18" charset="0"/>
              </a:rPr>
              <a:t>GUIDING QUESTIONS:</a:t>
            </a:r>
          </a:p>
        </p:txBody>
      </p:sp>
      <p:sp>
        <p:nvSpPr>
          <p:cNvPr id="4" name="object 10">
            <a:extLst>
              <a:ext uri="{FF2B5EF4-FFF2-40B4-BE49-F238E27FC236}">
                <a16:creationId xmlns:a16="http://schemas.microsoft.com/office/drawing/2014/main" id="{24ECD45B-3DCC-980A-6AFB-0297C7F6555A}"/>
              </a:ext>
            </a:extLst>
          </p:cNvPr>
          <p:cNvSpPr txBox="1"/>
          <p:nvPr/>
        </p:nvSpPr>
        <p:spPr>
          <a:xfrm>
            <a:off x="8219000" y="2868311"/>
            <a:ext cx="9537374" cy="2782813"/>
          </a:xfrm>
          <a:prstGeom prst="rect">
            <a:avLst/>
          </a:prstGeom>
        </p:spPr>
        <p:txBody>
          <a:bodyPr vert="horz" wrap="square" lIns="0" tIns="12700" rIns="0" bIns="0" rtlCol="0">
            <a:noAutofit/>
          </a:bodyPr>
          <a:lstStyle/>
          <a:p>
            <a:r>
              <a:rPr lang="en-US" sz="6000" b="1" dirty="0">
                <a:solidFill>
                  <a:schemeClr val="bg1"/>
                </a:solidFill>
                <a:effectLst/>
                <a:latin typeface="+mj-lt"/>
                <a:ea typeface="Arial" panose="020B0604020202020204" pitchFamily="34" charset="0"/>
                <a:cs typeface="Times New Roman" panose="02020603050405020304" pitchFamily="18" charset="0"/>
              </a:rPr>
              <a:t>Where is Arizona’s water? </a:t>
            </a:r>
          </a:p>
          <a:p>
            <a:endParaRPr lang="en-US" sz="2000" b="1" dirty="0">
              <a:solidFill>
                <a:schemeClr val="bg1"/>
              </a:solidFill>
              <a:effectLst/>
              <a:latin typeface="+mj-lt"/>
              <a:ea typeface="Arial" panose="020B0604020202020204" pitchFamily="34" charset="0"/>
              <a:cs typeface="Times New Roman" panose="02020603050405020304" pitchFamily="18" charset="0"/>
            </a:endParaRPr>
          </a:p>
          <a:p>
            <a:r>
              <a:rPr lang="en-US" sz="6000" b="1" dirty="0">
                <a:solidFill>
                  <a:schemeClr val="bg1"/>
                </a:solidFill>
                <a:effectLst/>
                <a:latin typeface="+mj-lt"/>
                <a:ea typeface="Arial" panose="020B0604020202020204" pitchFamily="34" charset="0"/>
                <a:cs typeface="Times New Roman" panose="02020603050405020304" pitchFamily="18" charset="0"/>
              </a:rPr>
              <a:t>What are the connections between people, water, and heat in the environment?</a:t>
            </a:r>
            <a:endParaRPr lang="en-US" sz="6000" dirty="0">
              <a:solidFill>
                <a:schemeClr val="bg1"/>
              </a:solidFill>
              <a:effectLst/>
              <a:latin typeface="+mj-lt"/>
              <a:ea typeface="Arial" panose="020B0604020202020204" pitchFamily="34" charset="0"/>
              <a:cs typeface="Times New Roman" panose="02020603050405020304" pitchFamily="18" charset="0"/>
            </a:endParaRPr>
          </a:p>
          <a:p>
            <a:endParaRPr lang="en-US" sz="6000" dirty="0">
              <a:solidFill>
                <a:srgbClr val="002776"/>
              </a:solidFill>
              <a:latin typeface="+mj-lt"/>
            </a:endParaRPr>
          </a:p>
        </p:txBody>
      </p:sp>
    </p:spTree>
    <p:extLst>
      <p:ext uri="{BB962C8B-B14F-4D97-AF65-F5344CB8AC3E}">
        <p14:creationId xmlns:p14="http://schemas.microsoft.com/office/powerpoint/2010/main" val="285245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1" y="343359"/>
            <a:ext cx="17785285" cy="1716456"/>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WATER CYCLE &amp; GROUNDWATER: </a:t>
            </a:r>
            <a:r>
              <a:rPr lang="en-US" sz="6000" b="1" dirty="0">
                <a:solidFill>
                  <a:srgbClr val="002776"/>
                </a:solidFill>
              </a:rPr>
              <a:t>Lesson 2</a:t>
            </a: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5" name="Picture 4" descr="Diagram of a water cycle&#10;&#10;Description automatically generated">
            <a:extLst>
              <a:ext uri="{FF2B5EF4-FFF2-40B4-BE49-F238E27FC236}">
                <a16:creationId xmlns:a16="http://schemas.microsoft.com/office/drawing/2014/main" id="{86E91BDD-5BE7-58A2-AA9B-43B0D416A2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62318" y="2059815"/>
            <a:ext cx="11791453" cy="7628712"/>
          </a:xfrm>
          <a:prstGeom prst="rect">
            <a:avLst/>
          </a:prstGeom>
        </p:spPr>
      </p:pic>
      <p:sp>
        <p:nvSpPr>
          <p:cNvPr id="7" name="TextBox 6">
            <a:extLst>
              <a:ext uri="{FF2B5EF4-FFF2-40B4-BE49-F238E27FC236}">
                <a16:creationId xmlns:a16="http://schemas.microsoft.com/office/drawing/2014/main" id="{AF6F89BB-9F0F-0911-3B95-A3284B6917BD}"/>
              </a:ext>
            </a:extLst>
          </p:cNvPr>
          <p:cNvSpPr txBox="1"/>
          <p:nvPr/>
        </p:nvSpPr>
        <p:spPr>
          <a:xfrm>
            <a:off x="746077" y="3203334"/>
            <a:ext cx="6537277" cy="6740307"/>
          </a:xfrm>
          <a:prstGeom prst="rect">
            <a:avLst/>
          </a:prstGeom>
          <a:noFill/>
        </p:spPr>
        <p:txBody>
          <a:bodyPr wrap="square" rtlCol="0">
            <a:spAutoFit/>
          </a:bodyPr>
          <a:lstStyle/>
          <a:p>
            <a:pPr marL="457200" indent="-457200">
              <a:buFont typeface="Arial" panose="020B0604020202020204" pitchFamily="34" charset="0"/>
              <a:buChar char="•"/>
            </a:pPr>
            <a:r>
              <a:rPr lang="en-US" sz="4800" dirty="0">
                <a:solidFill>
                  <a:srgbClr val="002776"/>
                </a:solidFill>
              </a:rPr>
              <a:t>Water is found in the atmosphere, on the surface of the land, and underground. </a:t>
            </a:r>
          </a:p>
          <a:p>
            <a:pPr marL="457200" indent="-457200">
              <a:buFont typeface="Arial" panose="020B0604020202020204" pitchFamily="34" charset="0"/>
              <a:buChar char="•"/>
            </a:pPr>
            <a:r>
              <a:rPr lang="en-US" sz="4800" dirty="0">
                <a:solidFill>
                  <a:srgbClr val="002776"/>
                </a:solidFill>
              </a:rPr>
              <a:t>The water cycle connects Earth systems, purifying and renewing water on Earth. </a:t>
            </a:r>
          </a:p>
        </p:txBody>
      </p:sp>
      <p:sp>
        <p:nvSpPr>
          <p:cNvPr id="4" name="TextBox 3">
            <a:extLst>
              <a:ext uri="{FF2B5EF4-FFF2-40B4-BE49-F238E27FC236}">
                <a16:creationId xmlns:a16="http://schemas.microsoft.com/office/drawing/2014/main" id="{3EDCF510-2F16-66C6-650C-8402B876D85F}"/>
              </a:ext>
            </a:extLst>
          </p:cNvPr>
          <p:cNvSpPr txBox="1"/>
          <p:nvPr/>
        </p:nvSpPr>
        <p:spPr>
          <a:xfrm>
            <a:off x="559956" y="1833812"/>
            <a:ext cx="6477000" cy="1200329"/>
          </a:xfrm>
          <a:prstGeom prst="rect">
            <a:avLst/>
          </a:prstGeom>
          <a:noFill/>
        </p:spPr>
        <p:txBody>
          <a:bodyPr wrap="square" rtlCol="0">
            <a:spAutoFit/>
          </a:bodyPr>
          <a:lstStyle/>
          <a:p>
            <a:r>
              <a:rPr lang="en-US" sz="7200" b="1" dirty="0">
                <a:solidFill>
                  <a:srgbClr val="002776"/>
                </a:solidFill>
              </a:rPr>
              <a:t>Water Principles</a:t>
            </a:r>
          </a:p>
        </p:txBody>
      </p:sp>
    </p:spTree>
    <p:extLst>
      <p:ext uri="{BB962C8B-B14F-4D97-AF65-F5344CB8AC3E}">
        <p14:creationId xmlns:p14="http://schemas.microsoft.com/office/powerpoint/2010/main" val="129801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02E098-9126-1E27-B64A-48AB10AAD8CD}"/>
              </a:ext>
            </a:extLst>
          </p:cNvPr>
          <p:cNvSpPr txBox="1">
            <a:spLocks/>
          </p:cNvSpPr>
          <p:nvPr/>
        </p:nvSpPr>
        <p:spPr>
          <a:xfrm>
            <a:off x="1098883" y="1455352"/>
            <a:ext cx="16090232" cy="1171754"/>
          </a:xfrm>
          <a:prstGeom prst="rect">
            <a:avLst/>
          </a:prstGeom>
        </p:spPr>
        <p:txBody>
          <a:bodyPr>
            <a:noAutofit/>
          </a:bodyPr>
          <a:lstStyle>
            <a:lvl1pPr eaLnBrk="1" hangingPunct="1">
              <a:defRPr>
                <a:latin typeface="+mj-lt"/>
                <a:ea typeface="+mj-ea"/>
                <a:cs typeface="+mj-cs"/>
              </a:defRPr>
            </a:lvl1pPr>
          </a:lstStyle>
          <a:p>
            <a:pPr algn="ctr"/>
            <a:r>
              <a:rPr lang="en-US" sz="8000" b="1" kern="0" dirty="0">
                <a:solidFill>
                  <a:srgbClr val="002776"/>
                </a:solidFill>
                <a:latin typeface="Calibri" panose="020F0502020204030204" pitchFamily="34" charset="0"/>
                <a:ea typeface="Calibri" panose="020F0502020204030204" pitchFamily="34" charset="0"/>
                <a:cs typeface="Calibri" panose="020F0502020204030204" pitchFamily="34" charset="0"/>
              </a:rPr>
              <a:t>Water Movement Between </a:t>
            </a:r>
          </a:p>
          <a:p>
            <a:pPr algn="ctr"/>
            <a:r>
              <a:rPr lang="en-US" sz="8000" b="1" kern="0" dirty="0">
                <a:solidFill>
                  <a:srgbClr val="002776"/>
                </a:solidFill>
                <a:latin typeface="Calibri" panose="020F0502020204030204" pitchFamily="34" charset="0"/>
                <a:ea typeface="Calibri" panose="020F0502020204030204" pitchFamily="34" charset="0"/>
                <a:cs typeface="Calibri" panose="020F0502020204030204" pitchFamily="34" charset="0"/>
              </a:rPr>
              <a:t>Earth Systems</a:t>
            </a:r>
          </a:p>
          <a:p>
            <a:pPr algn="ctr"/>
            <a:br>
              <a:rPr lang="en-US" sz="8000" b="1" kern="0" dirty="0">
                <a:solidFill>
                  <a:srgbClr val="002776"/>
                </a:solidFill>
                <a:latin typeface="Calibri" panose="020F0502020204030204" pitchFamily="34" charset="0"/>
                <a:ea typeface="Calibri" panose="020F0502020204030204" pitchFamily="34" charset="0"/>
                <a:cs typeface="Calibri" panose="020F0502020204030204" pitchFamily="34" charset="0"/>
              </a:rPr>
            </a:br>
            <a:endParaRPr lang="en-US" sz="8000" b="1" kern="0" dirty="0">
              <a:solidFill>
                <a:srgbClr val="00277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E46B22AD-E9EF-3724-9733-EF7B2B4F9D01}"/>
              </a:ext>
            </a:extLst>
          </p:cNvPr>
          <p:cNvSpPr txBox="1">
            <a:spLocks noChangeArrowheads="1"/>
          </p:cNvSpPr>
          <p:nvPr/>
        </p:nvSpPr>
        <p:spPr bwMode="auto">
          <a:xfrm>
            <a:off x="1098884" y="4692315"/>
            <a:ext cx="15806883" cy="4647426"/>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7200" b="1" kern="0" dirty="0">
                <a:solidFill>
                  <a:srgbClr val="AB0520"/>
                </a:solidFill>
              </a:rPr>
              <a:t>Investigative Questions </a:t>
            </a:r>
            <a:r>
              <a:rPr lang="en-US" sz="7200" b="1" kern="0" dirty="0">
                <a:solidFill>
                  <a:sysClr val="windowText" lastClr="000000"/>
                </a:solidFill>
              </a:rPr>
              <a:t> </a:t>
            </a:r>
          </a:p>
          <a:p>
            <a:pPr marL="857250" indent="-857250">
              <a:buFont typeface="Arial" panose="020B0604020202020204" pitchFamily="34" charset="0"/>
              <a:buChar char="•"/>
            </a:pPr>
            <a:r>
              <a:rPr lang="en-US" sz="5400" dirty="0">
                <a:solidFill>
                  <a:srgbClr val="002776"/>
                </a:solidFill>
              </a:rPr>
              <a:t>What are the relationships between earth materials and the water cycle?</a:t>
            </a:r>
          </a:p>
          <a:p>
            <a:pPr marL="857250" indent="-857250">
              <a:buFont typeface="Arial" panose="020B0604020202020204" pitchFamily="34" charset="0"/>
              <a:buChar char="•"/>
            </a:pPr>
            <a:r>
              <a:rPr lang="en-US" sz="5400" dirty="0">
                <a:solidFill>
                  <a:srgbClr val="002776"/>
                </a:solidFill>
              </a:rPr>
              <a:t>What are the relationships between plants and the water cycle? </a:t>
            </a:r>
          </a:p>
        </p:txBody>
      </p:sp>
      <p:sp>
        <p:nvSpPr>
          <p:cNvPr id="4" name="object 7">
            <a:extLst>
              <a:ext uri="{FF2B5EF4-FFF2-40B4-BE49-F238E27FC236}">
                <a16:creationId xmlns:a16="http://schemas.microsoft.com/office/drawing/2014/main" id="{DE14377C-0698-A6D3-845C-4EC8C07414A0}"/>
              </a:ext>
            </a:extLst>
          </p:cNvPr>
          <p:cNvSpPr txBox="1">
            <a:spLocks/>
          </p:cNvSpPr>
          <p:nvPr/>
        </p:nvSpPr>
        <p:spPr>
          <a:xfrm>
            <a:off x="672835" y="0"/>
            <a:ext cx="17785285" cy="1716456"/>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WATER CYCLE &amp; GROUNDWATER: </a:t>
            </a:r>
            <a:r>
              <a:rPr lang="en-US" sz="6000" b="1" dirty="0">
                <a:solidFill>
                  <a:srgbClr val="002776"/>
                </a:solidFill>
              </a:rPr>
              <a:t>Lesson 2</a:t>
            </a:r>
          </a:p>
          <a:p>
            <a:pPr marL="12700" marR="5080">
              <a:lnSpc>
                <a:spcPct val="121900"/>
              </a:lnSpc>
              <a:spcBef>
                <a:spcPts val="95"/>
              </a:spcBef>
            </a:pPr>
            <a:endParaRPr lang="en-US" sz="6000" b="1" kern="0" dirty="0">
              <a:solidFill>
                <a:srgbClr val="AB0520"/>
              </a:solidFill>
            </a:endParaRPr>
          </a:p>
        </p:txBody>
      </p:sp>
      <p:cxnSp>
        <p:nvCxnSpPr>
          <p:cNvPr id="5" name="Straight Connector 4">
            <a:extLst>
              <a:ext uri="{FF2B5EF4-FFF2-40B4-BE49-F238E27FC236}">
                <a16:creationId xmlns:a16="http://schemas.microsoft.com/office/drawing/2014/main" id="{F26F5078-21BD-E13C-4BAA-0055F633B5A7}"/>
              </a:ext>
            </a:extLst>
          </p:cNvPr>
          <p:cNvCxnSpPr>
            <a:cxnSpLocks/>
          </p:cNvCxnSpPr>
          <p:nvPr/>
        </p:nvCxnSpPr>
        <p:spPr>
          <a:xfrm>
            <a:off x="672835" y="1049606"/>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89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578330" y="1629683"/>
            <a:ext cx="7040644" cy="1200329"/>
          </a:xfrm>
          <a:prstGeom prst="rect">
            <a:avLst/>
          </a:prstGeom>
          <a:noFill/>
        </p:spPr>
        <p:txBody>
          <a:bodyPr wrap="square" rtlCol="0">
            <a:spAutoFit/>
          </a:bodyPr>
          <a:lstStyle/>
          <a:p>
            <a:r>
              <a:rPr lang="en-US" sz="7200" b="1" dirty="0">
                <a:solidFill>
                  <a:srgbClr val="0070C0"/>
                </a:solidFill>
              </a:rPr>
              <a:t>Experiment Time:</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WATERCYCLE: </a:t>
            </a:r>
            <a:r>
              <a:rPr lang="en-US" sz="6000" b="1" i="1" kern="0" dirty="0">
                <a:solidFill>
                  <a:srgbClr val="AB0520"/>
                </a:solidFill>
              </a:rPr>
              <a:t>Thirsty Plants – </a:t>
            </a:r>
            <a:r>
              <a:rPr lang="en-US" sz="6000" b="1" kern="0" dirty="0">
                <a:solidFill>
                  <a:srgbClr val="AB0520"/>
                </a:solidFill>
              </a:rPr>
              <a:t>Set-up</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864222" y="2830012"/>
            <a:ext cx="9625263" cy="6863417"/>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chemeClr val="bg1"/>
                </a:solidFill>
              </a:rPr>
              <a:t>Take students outside to an area with several plants (a variety is best). </a:t>
            </a:r>
          </a:p>
          <a:p>
            <a:pPr marL="457200" indent="-457200">
              <a:buFont typeface="Arial" panose="020B0604020202020204" pitchFamily="34" charset="0"/>
              <a:buChar char="•"/>
            </a:pPr>
            <a:r>
              <a:rPr lang="en-US" sz="4000" dirty="0">
                <a:solidFill>
                  <a:schemeClr val="bg1"/>
                </a:solidFill>
              </a:rPr>
              <a:t>Have students carefully place the bag over several leaves of their plant, and zip the bag closed. </a:t>
            </a:r>
          </a:p>
          <a:p>
            <a:pPr marL="457200" indent="-457200">
              <a:buFont typeface="Arial" panose="020B0604020202020204" pitchFamily="34" charset="0"/>
              <a:buChar char="•"/>
            </a:pPr>
            <a:r>
              <a:rPr lang="en-US" sz="4000" dirty="0">
                <a:solidFill>
                  <a:schemeClr val="bg1"/>
                </a:solidFill>
              </a:rPr>
              <a:t>Record their data on the worksheet. </a:t>
            </a:r>
          </a:p>
          <a:p>
            <a:pPr marL="457200" indent="-457200">
              <a:buFont typeface="Arial" panose="020B0604020202020204" pitchFamily="34" charset="0"/>
              <a:buChar char="•"/>
            </a:pPr>
            <a:r>
              <a:rPr lang="en-US" sz="4000" dirty="0">
                <a:solidFill>
                  <a:schemeClr val="bg1"/>
                </a:solidFill>
              </a:rPr>
              <a:t>Make predictions and while you wait to check on your bags (approx. 60 minutes) proceed with earth material fun. </a:t>
            </a:r>
          </a:p>
          <a:p>
            <a:pPr marL="914400" lvl="1" indent="-457200">
              <a:buFont typeface="Arial" panose="020B0604020202020204" pitchFamily="34" charset="0"/>
              <a:buChar char="•"/>
            </a:pPr>
            <a:r>
              <a:rPr lang="en-US" sz="4000" dirty="0">
                <a:solidFill>
                  <a:schemeClr val="bg1"/>
                </a:solidFill>
              </a:rPr>
              <a:t>Tip – sunny days and spots will work best for this experiment!</a:t>
            </a:r>
          </a:p>
        </p:txBody>
      </p:sp>
      <p:pic>
        <p:nvPicPr>
          <p:cNvPr id="17" name="Picture 16">
            <a:extLst>
              <a:ext uri="{FF2B5EF4-FFF2-40B4-BE49-F238E27FC236}">
                <a16:creationId xmlns:a16="http://schemas.microsoft.com/office/drawing/2014/main" id="{0C074DA3-028A-A2D4-C8C5-2FDB53E8F4DD}"/>
              </a:ext>
            </a:extLst>
          </p:cNvPr>
          <p:cNvPicPr>
            <a:picLocks noChangeAspect="1"/>
          </p:cNvPicPr>
          <p:nvPr/>
        </p:nvPicPr>
        <p:blipFill rotWithShape="1">
          <a:blip r:embed="rId3"/>
          <a:srcRect l="81773" t="20714" r="12200" b="65021"/>
          <a:stretch/>
        </p:blipFill>
        <p:spPr>
          <a:xfrm>
            <a:off x="11518224" y="1915605"/>
            <a:ext cx="5711003" cy="7602135"/>
          </a:xfrm>
          <a:prstGeom prst="rect">
            <a:avLst/>
          </a:prstGeom>
        </p:spPr>
      </p:pic>
    </p:spTree>
    <p:extLst>
      <p:ext uri="{BB962C8B-B14F-4D97-AF65-F5344CB8AC3E}">
        <p14:creationId xmlns:p14="http://schemas.microsoft.com/office/powerpoint/2010/main" val="136296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10678454" y="3217060"/>
            <a:ext cx="4169853" cy="1200329"/>
          </a:xfrm>
          <a:prstGeom prst="rect">
            <a:avLst/>
          </a:prstGeom>
          <a:noFill/>
        </p:spPr>
        <p:txBody>
          <a:bodyPr wrap="square" rtlCol="0">
            <a:spAutoFit/>
          </a:bodyPr>
          <a:lstStyle/>
          <a:p>
            <a:r>
              <a:rPr lang="en-US" sz="7200" b="1" dirty="0">
                <a:solidFill>
                  <a:schemeClr val="bg1"/>
                </a:solidFill>
              </a:rPr>
              <a:t>Warm up:</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GROUNDWATER: Water Movement</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7950750" y="4511358"/>
            <a:ext cx="9625263" cy="2862322"/>
          </a:xfrm>
          <a:prstGeom prst="rect">
            <a:avLst/>
          </a:prstGeom>
          <a:noFill/>
        </p:spPr>
        <p:txBody>
          <a:bodyPr wrap="square" rtlCol="0">
            <a:spAutoFit/>
          </a:bodyPr>
          <a:lstStyle/>
          <a:p>
            <a:pPr marL="0" indent="0" algn="ctr">
              <a:buNone/>
            </a:pPr>
            <a:r>
              <a:rPr lang="en-US" sz="6000" dirty="0">
                <a:solidFill>
                  <a:schemeClr val="bg1"/>
                </a:solidFill>
              </a:rPr>
              <a:t>What are some examples of places water can go in the earth’s natural system?</a:t>
            </a:r>
          </a:p>
        </p:txBody>
      </p:sp>
      <p:pic>
        <p:nvPicPr>
          <p:cNvPr id="9" name="Picture 8">
            <a:extLst>
              <a:ext uri="{FF2B5EF4-FFF2-40B4-BE49-F238E27FC236}">
                <a16:creationId xmlns:a16="http://schemas.microsoft.com/office/drawing/2014/main" id="{A67EEAF1-C341-8836-D215-7E0DA01480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12642" y="2126512"/>
            <a:ext cx="12324305" cy="6932423"/>
          </a:xfrm>
          <a:prstGeom prst="rect">
            <a:avLst/>
          </a:prstGeom>
        </p:spPr>
      </p:pic>
    </p:spTree>
    <p:extLst>
      <p:ext uri="{BB962C8B-B14F-4D97-AF65-F5344CB8AC3E}">
        <p14:creationId xmlns:p14="http://schemas.microsoft.com/office/powerpoint/2010/main" val="172181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GROUNDWATER: Water Movement</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A0366D7-DE4B-6075-BE3E-B6D54899F3C7}"/>
              </a:ext>
            </a:extLst>
          </p:cNvPr>
          <p:cNvSpPr txBox="1">
            <a:spLocks/>
          </p:cNvSpPr>
          <p:nvPr/>
        </p:nvSpPr>
        <p:spPr>
          <a:xfrm>
            <a:off x="606056" y="1596689"/>
            <a:ext cx="17075888" cy="1143000"/>
          </a:xfrm>
          <a:prstGeom prst="rect">
            <a:avLst/>
          </a:prstGeom>
        </p:spPr>
        <p:txBody>
          <a:bodyPr/>
          <a:lstStyle>
            <a:lvl1pPr eaLnBrk="1" hangingPunct="1">
              <a:defRPr>
                <a:latin typeface="+mj-lt"/>
                <a:ea typeface="+mj-ea"/>
                <a:cs typeface="+mj-cs"/>
              </a:defRPr>
            </a:lvl1pPr>
          </a:lstStyle>
          <a:p>
            <a:pPr algn="ctr"/>
            <a:r>
              <a:rPr lang="en-US" sz="8000" b="1" dirty="0">
                <a:solidFill>
                  <a:srgbClr val="002776"/>
                </a:solidFill>
              </a:rPr>
              <a:t>Digging Deeper -Groundwater Model</a:t>
            </a:r>
            <a:endParaRPr lang="en-US" sz="8000" b="1" kern="0" dirty="0">
              <a:solidFill>
                <a:srgbClr val="002776"/>
              </a:solidFill>
            </a:endParaRPr>
          </a:p>
        </p:txBody>
      </p:sp>
      <p:sp>
        <p:nvSpPr>
          <p:cNvPr id="7" name="Graphic 117">
            <a:extLst>
              <a:ext uri="{FF2B5EF4-FFF2-40B4-BE49-F238E27FC236}">
                <a16:creationId xmlns:a16="http://schemas.microsoft.com/office/drawing/2014/main" id="{2E23DC0F-1D69-4C64-01C5-A4FF18A8AAC4}"/>
              </a:ext>
            </a:extLst>
          </p:cNvPr>
          <p:cNvSpPr>
            <a:spLocks/>
          </p:cNvSpPr>
          <p:nvPr/>
        </p:nvSpPr>
        <p:spPr>
          <a:xfrm>
            <a:off x="237564" y="2871660"/>
            <a:ext cx="974548" cy="994145"/>
          </a:xfrm>
          <a:custGeom>
            <a:avLst/>
            <a:gdLst/>
            <a:ahLst/>
            <a:cxnLst/>
            <a:rect l="l" t="t" r="r" b="b"/>
            <a:pathLst>
              <a:path w="267970" h="257175">
                <a:moveTo>
                  <a:pt x="266994" y="23108"/>
                </a:moveTo>
                <a:lnTo>
                  <a:pt x="157851" y="23108"/>
                </a:lnTo>
                <a:lnTo>
                  <a:pt x="183916" y="20917"/>
                </a:lnTo>
                <a:lnTo>
                  <a:pt x="216062" y="13921"/>
                </a:lnTo>
                <a:lnTo>
                  <a:pt x="267721" y="0"/>
                </a:lnTo>
                <a:lnTo>
                  <a:pt x="267063" y="20917"/>
                </a:lnTo>
                <a:lnTo>
                  <a:pt x="266994" y="23108"/>
                </a:lnTo>
                <a:close/>
              </a:path>
              <a:path w="267970" h="257175">
                <a:moveTo>
                  <a:pt x="32051" y="179023"/>
                </a:moveTo>
                <a:lnTo>
                  <a:pt x="26489" y="167310"/>
                </a:lnTo>
                <a:lnTo>
                  <a:pt x="22341" y="154854"/>
                </a:lnTo>
                <a:lnTo>
                  <a:pt x="19749" y="141763"/>
                </a:lnTo>
                <a:lnTo>
                  <a:pt x="18853" y="128142"/>
                </a:lnTo>
                <a:lnTo>
                  <a:pt x="27131" y="87008"/>
                </a:lnTo>
                <a:lnTo>
                  <a:pt x="49726" y="53471"/>
                </a:lnTo>
                <a:lnTo>
                  <a:pt x="83279" y="30887"/>
                </a:lnTo>
                <a:lnTo>
                  <a:pt x="124433" y="22613"/>
                </a:lnTo>
                <a:lnTo>
                  <a:pt x="157851" y="23108"/>
                </a:lnTo>
                <a:lnTo>
                  <a:pt x="266994" y="23108"/>
                </a:lnTo>
                <a:lnTo>
                  <a:pt x="266039" y="53471"/>
                </a:lnTo>
                <a:lnTo>
                  <a:pt x="266016" y="54187"/>
                </a:lnTo>
                <a:lnTo>
                  <a:pt x="261003" y="90076"/>
                </a:lnTo>
                <a:lnTo>
                  <a:pt x="136123" y="90076"/>
                </a:lnTo>
                <a:lnTo>
                  <a:pt x="134614" y="90830"/>
                </a:lnTo>
                <a:lnTo>
                  <a:pt x="133106" y="91961"/>
                </a:lnTo>
                <a:lnTo>
                  <a:pt x="114859" y="105429"/>
                </a:lnTo>
                <a:lnTo>
                  <a:pt x="95729" y="120557"/>
                </a:lnTo>
                <a:lnTo>
                  <a:pt x="76527" y="136746"/>
                </a:lnTo>
                <a:lnTo>
                  <a:pt x="58069" y="153394"/>
                </a:lnTo>
                <a:lnTo>
                  <a:pt x="44494" y="166491"/>
                </a:lnTo>
                <a:lnTo>
                  <a:pt x="38131" y="172792"/>
                </a:lnTo>
                <a:lnTo>
                  <a:pt x="32051" y="179023"/>
                </a:lnTo>
                <a:close/>
              </a:path>
              <a:path w="267970" h="257175">
                <a:moveTo>
                  <a:pt x="22624" y="256662"/>
                </a:moveTo>
                <a:lnTo>
                  <a:pt x="0" y="256662"/>
                </a:lnTo>
                <a:lnTo>
                  <a:pt x="2032" y="246115"/>
                </a:lnTo>
                <a:lnTo>
                  <a:pt x="7710" y="234049"/>
                </a:lnTo>
                <a:lnTo>
                  <a:pt x="7777" y="233907"/>
                </a:lnTo>
                <a:lnTo>
                  <a:pt x="34313" y="198998"/>
                </a:lnTo>
                <a:lnTo>
                  <a:pt x="87150" y="147646"/>
                </a:lnTo>
                <a:lnTo>
                  <a:pt x="142533" y="103644"/>
                </a:lnTo>
                <a:lnTo>
                  <a:pt x="144418" y="102137"/>
                </a:lnTo>
                <a:lnTo>
                  <a:pt x="145549" y="100252"/>
                </a:lnTo>
                <a:lnTo>
                  <a:pt x="145549" y="93468"/>
                </a:lnTo>
                <a:lnTo>
                  <a:pt x="142156" y="90076"/>
                </a:lnTo>
                <a:lnTo>
                  <a:pt x="261003" y="90076"/>
                </a:lnTo>
                <a:lnTo>
                  <a:pt x="258973" y="104612"/>
                </a:lnTo>
                <a:lnTo>
                  <a:pt x="243694" y="149954"/>
                </a:lnTo>
                <a:lnTo>
                  <a:pt x="217284" y="188891"/>
                </a:lnTo>
                <a:lnTo>
                  <a:pt x="191495" y="208797"/>
                </a:lnTo>
                <a:lnTo>
                  <a:pt x="55806" y="208797"/>
                </a:lnTo>
                <a:lnTo>
                  <a:pt x="42190" y="224173"/>
                </a:lnTo>
                <a:lnTo>
                  <a:pt x="31721" y="237676"/>
                </a:lnTo>
                <a:lnTo>
                  <a:pt x="24998" y="248706"/>
                </a:lnTo>
                <a:lnTo>
                  <a:pt x="22624" y="256662"/>
                </a:lnTo>
                <a:close/>
              </a:path>
              <a:path w="267970" h="257175">
                <a:moveTo>
                  <a:pt x="124433" y="234049"/>
                </a:moveTo>
                <a:lnTo>
                  <a:pt x="105173" y="232329"/>
                </a:lnTo>
                <a:lnTo>
                  <a:pt x="87150" y="227359"/>
                </a:lnTo>
                <a:lnTo>
                  <a:pt x="70612" y="219421"/>
                </a:lnTo>
                <a:lnTo>
                  <a:pt x="55806" y="208797"/>
                </a:lnTo>
                <a:lnTo>
                  <a:pt x="191495" y="208797"/>
                </a:lnTo>
                <a:lnTo>
                  <a:pt x="151912" y="230468"/>
                </a:lnTo>
                <a:lnTo>
                  <a:pt x="124433" y="234049"/>
                </a:lnTo>
                <a:close/>
              </a:path>
            </a:pathLst>
          </a:custGeom>
          <a:solidFill>
            <a:srgbClr val="000000"/>
          </a:solidFill>
        </p:spPr>
        <p:txBody>
          <a:bodyPr wrap="square" lIns="0" tIns="0" rIns="0" bIns="0" rtlCol="0">
            <a:prstTxWarp prst="textNoShape">
              <a:avLst/>
            </a:prstTxWarp>
            <a:noAutofit/>
          </a:bodyPr>
          <a:lstStyle/>
          <a:p>
            <a:endParaRPr lang="en-US"/>
          </a:p>
        </p:txBody>
      </p:sp>
      <p:pic>
        <p:nvPicPr>
          <p:cNvPr id="8" name="Picture 7">
            <a:extLst>
              <a:ext uri="{FF2B5EF4-FFF2-40B4-BE49-F238E27FC236}">
                <a16:creationId xmlns:a16="http://schemas.microsoft.com/office/drawing/2014/main" id="{D60834BE-B34F-738C-98A7-2742C1508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55" y="4655178"/>
            <a:ext cx="8188993" cy="4606671"/>
          </a:xfrm>
          <a:prstGeom prst="rect">
            <a:avLst/>
          </a:prstGeom>
        </p:spPr>
      </p:pic>
      <p:sp>
        <p:nvSpPr>
          <p:cNvPr id="10" name="TextBox 9">
            <a:extLst>
              <a:ext uri="{FF2B5EF4-FFF2-40B4-BE49-F238E27FC236}">
                <a16:creationId xmlns:a16="http://schemas.microsoft.com/office/drawing/2014/main" id="{3811EBB6-1038-3CA6-06EC-3D8A201DEBF5}"/>
              </a:ext>
            </a:extLst>
          </p:cNvPr>
          <p:cNvSpPr txBox="1"/>
          <p:nvPr/>
        </p:nvSpPr>
        <p:spPr>
          <a:xfrm>
            <a:off x="994974" y="3504980"/>
            <a:ext cx="7815593" cy="1015663"/>
          </a:xfrm>
          <a:prstGeom prst="rect">
            <a:avLst/>
          </a:prstGeom>
          <a:noFill/>
        </p:spPr>
        <p:txBody>
          <a:bodyPr wrap="square" rtlCol="0">
            <a:spAutoFit/>
          </a:bodyPr>
          <a:lstStyle/>
          <a:p>
            <a:pPr algn="ctr"/>
            <a:r>
              <a:rPr lang="en-US" sz="6000" b="1" kern="0" dirty="0">
                <a:solidFill>
                  <a:srgbClr val="003399"/>
                </a:solidFill>
              </a:rPr>
              <a:t>Whole Body Simulation</a:t>
            </a:r>
          </a:p>
        </p:txBody>
      </p:sp>
      <p:sp>
        <p:nvSpPr>
          <p:cNvPr id="11" name="TextBox 10">
            <a:extLst>
              <a:ext uri="{FF2B5EF4-FFF2-40B4-BE49-F238E27FC236}">
                <a16:creationId xmlns:a16="http://schemas.microsoft.com/office/drawing/2014/main" id="{18B23B9C-DF25-5421-5FA5-22D6C6822F01}"/>
              </a:ext>
            </a:extLst>
          </p:cNvPr>
          <p:cNvSpPr txBox="1"/>
          <p:nvPr/>
        </p:nvSpPr>
        <p:spPr>
          <a:xfrm>
            <a:off x="10057458" y="3481832"/>
            <a:ext cx="7815593" cy="1015663"/>
          </a:xfrm>
          <a:prstGeom prst="rect">
            <a:avLst/>
          </a:prstGeom>
          <a:noFill/>
        </p:spPr>
        <p:txBody>
          <a:bodyPr wrap="square" rtlCol="0">
            <a:spAutoFit/>
          </a:bodyPr>
          <a:lstStyle/>
          <a:p>
            <a:pPr algn="ctr"/>
            <a:r>
              <a:rPr lang="en-US" sz="6000" b="1" kern="0" dirty="0">
                <a:solidFill>
                  <a:srgbClr val="003399"/>
                </a:solidFill>
              </a:rPr>
              <a:t>Online</a:t>
            </a:r>
            <a:r>
              <a:rPr lang="en-US" sz="6000" b="1" kern="0" dirty="0">
                <a:solidFill>
                  <a:sysClr val="windowText" lastClr="000000"/>
                </a:solidFill>
              </a:rPr>
              <a:t> </a:t>
            </a:r>
            <a:r>
              <a:rPr lang="en-US" sz="6000" b="1" kern="0" dirty="0">
                <a:solidFill>
                  <a:srgbClr val="003399"/>
                </a:solidFill>
              </a:rPr>
              <a:t>Simulation</a:t>
            </a:r>
          </a:p>
        </p:txBody>
      </p:sp>
      <p:pic>
        <p:nvPicPr>
          <p:cNvPr id="13" name="Picture 12">
            <a:hlinkClick r:id="rId4"/>
            <a:extLst>
              <a:ext uri="{FF2B5EF4-FFF2-40B4-BE49-F238E27FC236}">
                <a16:creationId xmlns:a16="http://schemas.microsoft.com/office/drawing/2014/main" id="{F3F23E43-0BE5-4183-A2B5-4AACB4E92FA1}"/>
              </a:ext>
            </a:extLst>
          </p:cNvPr>
          <p:cNvPicPr>
            <a:picLocks noChangeAspect="1"/>
          </p:cNvPicPr>
          <p:nvPr/>
        </p:nvPicPr>
        <p:blipFill rotWithShape="1">
          <a:blip r:embed="rId5"/>
          <a:srcRect l="63371" t="6822" r="14798" b="63595"/>
          <a:stretch/>
        </p:blipFill>
        <p:spPr>
          <a:xfrm>
            <a:off x="10660722" y="4655178"/>
            <a:ext cx="6609064" cy="5037603"/>
          </a:xfrm>
          <a:prstGeom prst="rect">
            <a:avLst/>
          </a:prstGeom>
        </p:spPr>
      </p:pic>
      <p:pic>
        <p:nvPicPr>
          <p:cNvPr id="14" name="Picture 13">
            <a:extLst>
              <a:ext uri="{FF2B5EF4-FFF2-40B4-BE49-F238E27FC236}">
                <a16:creationId xmlns:a16="http://schemas.microsoft.com/office/drawing/2014/main" id="{302B6990-CA99-FAB0-EA3E-2297A834B75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567977" y="3029343"/>
            <a:ext cx="1489500" cy="1372675"/>
          </a:xfrm>
          <a:prstGeom prst="rect">
            <a:avLst/>
          </a:prstGeom>
        </p:spPr>
      </p:pic>
    </p:spTree>
    <p:extLst>
      <p:ext uri="{BB962C8B-B14F-4D97-AF65-F5344CB8AC3E}">
        <p14:creationId xmlns:p14="http://schemas.microsoft.com/office/powerpoint/2010/main" val="156470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GROUNDWATER: Water Movement</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A0366D7-DE4B-6075-BE3E-B6D54899F3C7}"/>
              </a:ext>
            </a:extLst>
          </p:cNvPr>
          <p:cNvSpPr txBox="1">
            <a:spLocks/>
          </p:cNvSpPr>
          <p:nvPr/>
        </p:nvSpPr>
        <p:spPr>
          <a:xfrm>
            <a:off x="2726919" y="1680819"/>
            <a:ext cx="12834161" cy="1143000"/>
          </a:xfrm>
          <a:prstGeom prst="rect">
            <a:avLst/>
          </a:prstGeom>
        </p:spPr>
        <p:txBody>
          <a:bodyPr/>
          <a:lstStyle>
            <a:lvl1pPr eaLnBrk="1" hangingPunct="1">
              <a:defRPr>
                <a:latin typeface="+mj-lt"/>
                <a:ea typeface="+mj-ea"/>
                <a:cs typeface="+mj-cs"/>
              </a:defRPr>
            </a:lvl1pPr>
          </a:lstStyle>
          <a:p>
            <a:pPr algn="ctr"/>
            <a:r>
              <a:rPr lang="en-US" sz="8800" b="1" kern="0" dirty="0">
                <a:solidFill>
                  <a:srgbClr val="002776"/>
                </a:solidFill>
              </a:rPr>
              <a:t>Earth Material Experiment</a:t>
            </a:r>
          </a:p>
        </p:txBody>
      </p:sp>
      <p:sp>
        <p:nvSpPr>
          <p:cNvPr id="6" name="TextBox 5">
            <a:extLst>
              <a:ext uri="{FF2B5EF4-FFF2-40B4-BE49-F238E27FC236}">
                <a16:creationId xmlns:a16="http://schemas.microsoft.com/office/drawing/2014/main" id="{A4A78A99-CAD4-3BB0-E784-70ECDA29D4C9}"/>
              </a:ext>
            </a:extLst>
          </p:cNvPr>
          <p:cNvSpPr txBox="1"/>
          <p:nvPr/>
        </p:nvSpPr>
        <p:spPr>
          <a:xfrm>
            <a:off x="1275908" y="3072259"/>
            <a:ext cx="16437934" cy="6032421"/>
          </a:xfrm>
          <a:prstGeom prst="rect">
            <a:avLst/>
          </a:prstGeom>
          <a:noFill/>
        </p:spPr>
        <p:txBody>
          <a:bodyPr wrap="square">
            <a:spAutoFit/>
          </a:bodyPr>
          <a:lstStyle/>
          <a:p>
            <a:pPr marL="571500" indent="-571500">
              <a:buFont typeface="Wingdings" panose="05000000000000000000" pitchFamily="2" charset="2"/>
              <a:buChar char="Ø"/>
            </a:pPr>
            <a:r>
              <a:rPr lang="en-US" sz="4000" b="1" i="0" dirty="0">
                <a:solidFill>
                  <a:srgbClr val="002776"/>
                </a:solidFill>
                <a:effectLst/>
                <a:latin typeface="Arial" panose="020B0604020202020204" pitchFamily="34" charset="0"/>
              </a:rPr>
              <a:t>Have each student find a cup that will allow for holes to be poked on the bottom. A clear plastic cup is preferable, but this can be as simple as a reused paper to go cup or any container from the recycling bin.</a:t>
            </a:r>
          </a:p>
          <a:p>
            <a:pPr marL="571500" indent="-571500">
              <a:buFont typeface="Wingdings" panose="05000000000000000000" pitchFamily="2" charset="2"/>
              <a:buChar char="Ø"/>
            </a:pPr>
            <a:endParaRPr lang="en-US" sz="1400" b="1" i="0" dirty="0">
              <a:solidFill>
                <a:srgbClr val="002776"/>
              </a:solidFill>
              <a:effectLst/>
              <a:latin typeface="Arial" panose="020B0604020202020204" pitchFamily="34" charset="0"/>
            </a:endParaRPr>
          </a:p>
          <a:p>
            <a:pPr marL="571500" indent="-571500">
              <a:buFont typeface="Wingdings" panose="05000000000000000000" pitchFamily="2" charset="2"/>
              <a:buChar char="Ø"/>
            </a:pPr>
            <a:r>
              <a:rPr lang="en-US" sz="4000" b="1" i="0" dirty="0">
                <a:solidFill>
                  <a:srgbClr val="002776"/>
                </a:solidFill>
                <a:effectLst/>
                <a:latin typeface="Arial" panose="020B0604020202020204" pitchFamily="34" charset="0"/>
              </a:rPr>
              <a:t>Students should make holes in the bottom of their cup, about a dozen of them.</a:t>
            </a:r>
          </a:p>
          <a:p>
            <a:pPr marL="571500" indent="-571500">
              <a:buFont typeface="Wingdings" panose="05000000000000000000" pitchFamily="2" charset="2"/>
              <a:buChar char="Ø"/>
            </a:pPr>
            <a:endParaRPr lang="en-US" sz="1200" b="1" i="0" dirty="0">
              <a:solidFill>
                <a:srgbClr val="002776"/>
              </a:solidFill>
              <a:effectLst/>
              <a:latin typeface="Arial" panose="020B0604020202020204" pitchFamily="34" charset="0"/>
            </a:endParaRPr>
          </a:p>
          <a:p>
            <a:pPr marL="571500" indent="-571500">
              <a:buFont typeface="Wingdings" panose="05000000000000000000" pitchFamily="2" charset="2"/>
              <a:buChar char="Ø"/>
            </a:pPr>
            <a:r>
              <a:rPr lang="en-US" sz="4000" b="1" i="0" dirty="0">
                <a:solidFill>
                  <a:srgbClr val="002776"/>
                </a:solidFill>
                <a:effectLst/>
                <a:latin typeface="Arial" panose="020B0604020202020204" pitchFamily="34" charset="0"/>
              </a:rPr>
              <a:t>Students should identify and fill the cup with any earth material from an outdoor area or some they have around the house (examples – gravel, sand, dirt, mulch, etc.).</a:t>
            </a:r>
          </a:p>
        </p:txBody>
      </p:sp>
    </p:spTree>
    <p:extLst>
      <p:ext uri="{BB962C8B-B14F-4D97-AF65-F5344CB8AC3E}">
        <p14:creationId xmlns:p14="http://schemas.microsoft.com/office/powerpoint/2010/main" val="84251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GROUNDWATER: Water Movement</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483967"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4" name="Online Media 3" title="Ways That Water Moves in the Water Cycle">
            <a:hlinkClick r:id="" action="ppaction://media"/>
            <a:extLst>
              <a:ext uri="{FF2B5EF4-FFF2-40B4-BE49-F238E27FC236}">
                <a16:creationId xmlns:a16="http://schemas.microsoft.com/office/drawing/2014/main" id="{2D2CD0A5-87C7-22A6-12CC-38EC00FC88F0}"/>
              </a:ext>
            </a:extLst>
          </p:cNvPr>
          <p:cNvPicPr>
            <a:picLocks noRot="1" noChangeAspect="1"/>
          </p:cNvPicPr>
          <p:nvPr>
            <a:videoFile r:link="rId1"/>
          </p:nvPr>
        </p:nvPicPr>
        <p:blipFill>
          <a:blip r:embed="rId4"/>
          <a:stretch>
            <a:fillRect/>
          </a:stretch>
        </p:blipFill>
        <p:spPr>
          <a:xfrm>
            <a:off x="483967" y="1676400"/>
            <a:ext cx="15240000" cy="8610600"/>
          </a:xfrm>
          <a:prstGeom prst="rect">
            <a:avLst/>
          </a:prstGeom>
        </p:spPr>
      </p:pic>
    </p:spTree>
    <p:extLst>
      <p:ext uri="{BB962C8B-B14F-4D97-AF65-F5344CB8AC3E}">
        <p14:creationId xmlns:p14="http://schemas.microsoft.com/office/powerpoint/2010/main" val="109553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UArizona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Professional" id="{00029ADC-C40C-E840-8C76-A830D4725332}" vid="{14B34F41-2AD1-0A45-8635-3C8C8776F7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6EE4F8223914690D4FDB64371332D" ma:contentTypeVersion="16" ma:contentTypeDescription="Create a new document." ma:contentTypeScope="" ma:versionID="f6e04795325ec8f3d0f3ef1f3b53d659">
  <xsd:schema xmlns:xsd="http://www.w3.org/2001/XMLSchema" xmlns:xs="http://www.w3.org/2001/XMLSchema" xmlns:p="http://schemas.microsoft.com/office/2006/metadata/properties" xmlns:ns2="26ede100-5152-44e7-a4c8-19ec410de5d4" xmlns:ns3="45cddd84-9009-4611-b816-377d489ab1d4" targetNamespace="http://schemas.microsoft.com/office/2006/metadata/properties" ma:root="true" ma:fieldsID="052f0f1590440919604400f18fc976c8" ns2:_="" ns3:_="">
    <xsd:import namespace="26ede100-5152-44e7-a4c8-19ec410de5d4"/>
    <xsd:import namespace="45cddd84-9009-4611-b816-377d489ab1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de100-5152-44e7-a4c8-19ec410de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cddd84-9009-4611-b816-377d489ab1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c9ce89-28d4-4878-b2d4-aee4a0cad05f}" ma:internalName="TaxCatchAll" ma:showField="CatchAllData" ma:web="45cddd84-9009-4611-b816-377d489ab1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cddd84-9009-4611-b816-377d489ab1d4" xsi:nil="true"/>
    <lcf76f155ced4ddcb4097134ff3c332f xmlns="26ede100-5152-44e7-a4c8-19ec410de5d4">
      <Terms xmlns="http://schemas.microsoft.com/office/infopath/2007/PartnerControls"/>
    </lcf76f155ced4ddcb4097134ff3c332f>
    <Notes xmlns="26ede100-5152-44e7-a4c8-19ec410de5d4" xsi:nil="true"/>
  </documentManagement>
</p:properties>
</file>

<file path=customXml/itemProps1.xml><?xml version="1.0" encoding="utf-8"?>
<ds:datastoreItem xmlns:ds="http://schemas.openxmlformats.org/officeDocument/2006/customXml" ds:itemID="{E18877E1-E3B1-47A6-812C-3CD5F8BF430C}">
  <ds:schemaRefs>
    <ds:schemaRef ds:uri="26ede100-5152-44e7-a4c8-19ec410de5d4"/>
    <ds:schemaRef ds:uri="45cddd84-9009-4611-b816-377d489ab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657059-A08C-42E7-9922-8D76174F1DC5}">
  <ds:schemaRefs>
    <ds:schemaRef ds:uri="http://schemas.microsoft.com/sharepoint/v3/contenttype/forms"/>
  </ds:schemaRefs>
</ds:datastoreItem>
</file>

<file path=customXml/itemProps3.xml><?xml version="1.0" encoding="utf-8"?>
<ds:datastoreItem xmlns:ds="http://schemas.openxmlformats.org/officeDocument/2006/customXml" ds:itemID="{E0BF862B-FA02-4CCA-8B74-D3AD61DC0810}">
  <ds:schemaRefs>
    <ds:schemaRef ds:uri="26ede100-5152-44e7-a4c8-19ec410de5d4"/>
    <ds:schemaRef ds:uri="45cddd84-9009-4611-b816-377d489ab1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UArizona Professional</Template>
  <TotalTime>19956</TotalTime>
  <Words>1211</Words>
  <Application>Microsoft Office PowerPoint</Application>
  <PresentationFormat>Custom</PresentationFormat>
  <Paragraphs>118</Paragraphs>
  <Slides>14</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UArizona Professional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Meeting</dc:title>
  <dc:creator>Christiansen, Jordan - (christiansenj)</dc:creator>
  <cp:lastModifiedBy>Kay, Kirstyn - (kkay)</cp:lastModifiedBy>
  <cp:revision>2</cp:revision>
  <dcterms:created xsi:type="dcterms:W3CDTF">2021-02-11T20:10:20Z</dcterms:created>
  <dcterms:modified xsi:type="dcterms:W3CDTF">2024-09-03T21:36:34Z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0x0101008026EE4F8223914690D4FDB64371332D</vt:lpwstr>
  </property>
  <property fmtid="{D5CDD505-2E9C-101B-9397-08002B2CF9AE}" pid="3" name="MediaServiceImageTags">
    <vt:lpwstr/>
  </property>
</Properties>
</file>