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0" r:id="rId4"/>
  </p:sldMasterIdLst>
  <p:notesMasterIdLst>
    <p:notesMasterId r:id="rId27"/>
  </p:notesMasterIdLst>
  <p:sldIdLst>
    <p:sldId id="415" r:id="rId5"/>
    <p:sldId id="282" r:id="rId6"/>
    <p:sldId id="292" r:id="rId7"/>
    <p:sldId id="273" r:id="rId8"/>
    <p:sldId id="288" r:id="rId9"/>
    <p:sldId id="289" r:id="rId10"/>
    <p:sldId id="290" r:id="rId11"/>
    <p:sldId id="291" r:id="rId12"/>
    <p:sldId id="294" r:id="rId13"/>
    <p:sldId id="296" r:id="rId14"/>
    <p:sldId id="299" r:id="rId15"/>
    <p:sldId id="297" r:id="rId16"/>
    <p:sldId id="300" r:id="rId17"/>
    <p:sldId id="302" r:id="rId18"/>
    <p:sldId id="303" r:id="rId19"/>
    <p:sldId id="359" r:id="rId20"/>
    <p:sldId id="306" r:id="rId21"/>
    <p:sldId id="305" r:id="rId22"/>
    <p:sldId id="304" r:id="rId23"/>
    <p:sldId id="307" r:id="rId24"/>
    <p:sldId id="308" r:id="rId25"/>
    <p:sldId id="298" r:id="rId26"/>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4F9EE06-0E7B-4440-BFC5-795C4F2FBB42}">
          <p14:sldIdLst>
            <p14:sldId id="415"/>
            <p14:sldId id="282"/>
            <p14:sldId id="292"/>
          </p14:sldIdLst>
        </p14:section>
        <p14:section name="Pre-Festival Lessons" id="{6B1C077A-1EF8-41EB-A3AB-48C62A209D7F}">
          <p14:sldIdLst>
            <p14:sldId id="273"/>
            <p14:sldId id="288"/>
            <p14:sldId id="289"/>
            <p14:sldId id="290"/>
            <p14:sldId id="291"/>
            <p14:sldId id="294"/>
            <p14:sldId id="296"/>
            <p14:sldId id="299"/>
            <p14:sldId id="297"/>
            <p14:sldId id="300"/>
            <p14:sldId id="302"/>
            <p14:sldId id="303"/>
            <p14:sldId id="359"/>
            <p14:sldId id="306"/>
            <p14:sldId id="305"/>
            <p14:sldId id="304"/>
            <p14:sldId id="307"/>
            <p14:sldId id="308"/>
            <p14:sldId id="298"/>
          </p14:sldIdLst>
        </p14:section>
        <p14:section name="Post-Festival Lessons" id="{ABFE4625-FCD8-453B-A370-0879A2364512}">
          <p14:sldIdLst/>
        </p14:section>
      </p14:sectionLst>
    </p:ext>
    <p:ext uri="{EFAFB233-063F-42B5-8137-9DF3F51BA10A}">
      <p15:sldGuideLst xmlns:p15="http://schemas.microsoft.com/office/powerpoint/2012/main">
        <p15:guide id="1" orient="horz" pos="2880">
          <p15:clr>
            <a:srgbClr val="A4A3A4"/>
          </p15:clr>
        </p15:guide>
        <p15:guide id="2" pos="57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889F3D-DC74-AB60-C8DB-E4DAD803BCB2}" name="Kay, Kirstyn - (kkay)" initials="KK" userId="S::kkay@arizona.edu::cf06a8de-b5cf-49de-8eb5-a0fc818426b9" providerId="AD"/>
  <p188:author id="{384A8B85-B08A-124F-19FF-F424C882A166}" name="Christiansen, Jordan - (christiansenj)" initials="JC" userId="S::christiansenj@arizona.edu::e1bd19ef-5c29-484c-a2fc-ae1fd8e2be1b" providerId="AD"/>
  <p188:author id="{AE4FAC94-AD11-2D13-D1D6-82E0F215574B}" name="L'Heureux, Rachael Alice Helen - (raking1)" initials="RL" userId="S::raking1@arizona.edu::b00abea8-b60a-47b5-8424-98a0df750c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2776"/>
    <a:srgbClr val="0C234B"/>
    <a:srgbClr val="336699"/>
    <a:srgbClr val="003399"/>
    <a:srgbClr val="0000FF"/>
    <a:srgbClr val="AB0520"/>
    <a:srgbClr val="006699"/>
    <a:srgbClr val="3366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F18086-9B71-4C47-9D3D-40DF3935F5F2}" v="1" dt="2024-09-03T21:21:55.62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438" autoAdjust="0"/>
  </p:normalViewPr>
  <p:slideViewPr>
    <p:cSldViewPr snapToGrid="0">
      <p:cViewPr>
        <p:scale>
          <a:sx n="40" d="100"/>
          <a:sy n="40" d="100"/>
        </p:scale>
        <p:origin x="1122" y="558"/>
      </p:cViewPr>
      <p:guideLst>
        <p:guide orient="horz" pos="288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 Kirstyn - (kkay)" userId="cf06a8de-b5cf-49de-8eb5-a0fc818426b9" providerId="ADAL" clId="{74F18086-9B71-4C47-9D3D-40DF3935F5F2}"/>
    <pc:docChg chg="addSld delSld modSld modSection">
      <pc:chgData name="Kay, Kirstyn - (kkay)" userId="cf06a8de-b5cf-49de-8eb5-a0fc818426b9" providerId="ADAL" clId="{74F18086-9B71-4C47-9D3D-40DF3935F5F2}" dt="2024-09-03T21:25:45.836" v="10" actId="47"/>
      <pc:docMkLst>
        <pc:docMk/>
      </pc:docMkLst>
      <pc:sldChg chg="del">
        <pc:chgData name="Kay, Kirstyn - (kkay)" userId="cf06a8de-b5cf-49de-8eb5-a0fc818426b9" providerId="ADAL" clId="{74F18086-9B71-4C47-9D3D-40DF3935F5F2}" dt="2024-09-03T21:23:22.779" v="5" actId="47"/>
        <pc:sldMkLst>
          <pc:docMk/>
          <pc:sldMk cId="949456724" sldId="259"/>
        </pc:sldMkLst>
      </pc:sldChg>
      <pc:sldChg chg="del">
        <pc:chgData name="Kay, Kirstyn - (kkay)" userId="cf06a8de-b5cf-49de-8eb5-a0fc818426b9" providerId="ADAL" clId="{74F18086-9B71-4C47-9D3D-40DF3935F5F2}" dt="2024-09-03T21:23:21.419" v="4" actId="47"/>
        <pc:sldMkLst>
          <pc:docMk/>
          <pc:sldMk cId="0" sldId="260"/>
        </pc:sldMkLst>
      </pc:sldChg>
      <pc:sldChg chg="del">
        <pc:chgData name="Kay, Kirstyn - (kkay)" userId="cf06a8de-b5cf-49de-8eb5-a0fc818426b9" providerId="ADAL" clId="{74F18086-9B71-4C47-9D3D-40DF3935F5F2}" dt="2024-09-03T21:24:09.608" v="9" actId="47"/>
        <pc:sldMkLst>
          <pc:docMk/>
          <pc:sldMk cId="0" sldId="263"/>
        </pc:sldMkLst>
      </pc:sldChg>
      <pc:sldChg chg="del">
        <pc:chgData name="Kay, Kirstyn - (kkay)" userId="cf06a8de-b5cf-49de-8eb5-a0fc818426b9" providerId="ADAL" clId="{74F18086-9B71-4C47-9D3D-40DF3935F5F2}" dt="2024-09-03T21:25:45.836" v="10" actId="47"/>
        <pc:sldMkLst>
          <pc:docMk/>
          <pc:sldMk cId="0" sldId="268"/>
        </pc:sldMkLst>
      </pc:sldChg>
      <pc:sldChg chg="del">
        <pc:chgData name="Kay, Kirstyn - (kkay)" userId="cf06a8de-b5cf-49de-8eb5-a0fc818426b9" providerId="ADAL" clId="{74F18086-9B71-4C47-9D3D-40DF3935F5F2}" dt="2024-09-03T21:23:20.035" v="3" actId="47"/>
        <pc:sldMkLst>
          <pc:docMk/>
          <pc:sldMk cId="2707235073" sldId="272"/>
        </pc:sldMkLst>
      </pc:sldChg>
      <pc:sldChg chg="del">
        <pc:chgData name="Kay, Kirstyn - (kkay)" userId="cf06a8de-b5cf-49de-8eb5-a0fc818426b9" providerId="ADAL" clId="{74F18086-9B71-4C47-9D3D-40DF3935F5F2}" dt="2024-09-03T21:23:18.165" v="2" actId="47"/>
        <pc:sldMkLst>
          <pc:docMk/>
          <pc:sldMk cId="504640668" sldId="280"/>
        </pc:sldMkLst>
      </pc:sldChg>
      <pc:sldChg chg="del">
        <pc:chgData name="Kay, Kirstyn - (kkay)" userId="cf06a8de-b5cf-49de-8eb5-a0fc818426b9" providerId="ADAL" clId="{74F18086-9B71-4C47-9D3D-40DF3935F5F2}" dt="2024-09-03T21:23:25.049" v="6" actId="47"/>
        <pc:sldMkLst>
          <pc:docMk/>
          <pc:sldMk cId="1779734175" sldId="281"/>
        </pc:sldMkLst>
      </pc:sldChg>
      <pc:sldChg chg="del">
        <pc:chgData name="Kay, Kirstyn - (kkay)" userId="cf06a8de-b5cf-49de-8eb5-a0fc818426b9" providerId="ADAL" clId="{74F18086-9B71-4C47-9D3D-40DF3935F5F2}" dt="2024-09-03T21:23:31.172" v="7" actId="47"/>
        <pc:sldMkLst>
          <pc:docMk/>
          <pc:sldMk cId="2069432487" sldId="283"/>
        </pc:sldMkLst>
      </pc:sldChg>
      <pc:sldChg chg="del">
        <pc:chgData name="Kay, Kirstyn - (kkay)" userId="cf06a8de-b5cf-49de-8eb5-a0fc818426b9" providerId="ADAL" clId="{74F18086-9B71-4C47-9D3D-40DF3935F5F2}" dt="2024-09-03T21:24:06.679" v="8" actId="47"/>
        <pc:sldMkLst>
          <pc:docMk/>
          <pc:sldMk cId="2516200175" sldId="287"/>
        </pc:sldMkLst>
      </pc:sldChg>
      <pc:sldChg chg="del">
        <pc:chgData name="Kay, Kirstyn - (kkay)" userId="cf06a8de-b5cf-49de-8eb5-a0fc818426b9" providerId="ADAL" clId="{74F18086-9B71-4C47-9D3D-40DF3935F5F2}" dt="2024-09-03T21:25:45.836" v="10" actId="47"/>
        <pc:sldMkLst>
          <pc:docMk/>
          <pc:sldMk cId="2067346042" sldId="293"/>
        </pc:sldMkLst>
      </pc:sldChg>
      <pc:sldChg chg="del">
        <pc:chgData name="Kay, Kirstyn - (kkay)" userId="cf06a8de-b5cf-49de-8eb5-a0fc818426b9" providerId="ADAL" clId="{74F18086-9B71-4C47-9D3D-40DF3935F5F2}" dt="2024-09-03T21:25:45.836" v="10" actId="47"/>
        <pc:sldMkLst>
          <pc:docMk/>
          <pc:sldMk cId="3732898269" sldId="295"/>
        </pc:sldMkLst>
      </pc:sldChg>
      <pc:sldChg chg="del">
        <pc:chgData name="Kay, Kirstyn - (kkay)" userId="cf06a8de-b5cf-49de-8eb5-a0fc818426b9" providerId="ADAL" clId="{74F18086-9B71-4C47-9D3D-40DF3935F5F2}" dt="2024-09-03T21:25:45.836" v="10" actId="47"/>
        <pc:sldMkLst>
          <pc:docMk/>
          <pc:sldMk cId="1018192207" sldId="310"/>
        </pc:sldMkLst>
      </pc:sldChg>
      <pc:sldChg chg="del">
        <pc:chgData name="Kay, Kirstyn - (kkay)" userId="cf06a8de-b5cf-49de-8eb5-a0fc818426b9" providerId="ADAL" clId="{74F18086-9B71-4C47-9D3D-40DF3935F5F2}" dt="2024-09-03T21:25:45.836" v="10" actId="47"/>
        <pc:sldMkLst>
          <pc:docMk/>
          <pc:sldMk cId="1978092275" sldId="311"/>
        </pc:sldMkLst>
      </pc:sldChg>
      <pc:sldChg chg="del">
        <pc:chgData name="Kay, Kirstyn - (kkay)" userId="cf06a8de-b5cf-49de-8eb5-a0fc818426b9" providerId="ADAL" clId="{74F18086-9B71-4C47-9D3D-40DF3935F5F2}" dt="2024-09-03T21:25:45.836" v="10" actId="47"/>
        <pc:sldMkLst>
          <pc:docMk/>
          <pc:sldMk cId="328063374" sldId="312"/>
        </pc:sldMkLst>
      </pc:sldChg>
      <pc:sldChg chg="del">
        <pc:chgData name="Kay, Kirstyn - (kkay)" userId="cf06a8de-b5cf-49de-8eb5-a0fc818426b9" providerId="ADAL" clId="{74F18086-9B71-4C47-9D3D-40DF3935F5F2}" dt="2024-09-03T21:25:45.836" v="10" actId="47"/>
        <pc:sldMkLst>
          <pc:docMk/>
          <pc:sldMk cId="701414390" sldId="313"/>
        </pc:sldMkLst>
      </pc:sldChg>
      <pc:sldChg chg="del">
        <pc:chgData name="Kay, Kirstyn - (kkay)" userId="cf06a8de-b5cf-49de-8eb5-a0fc818426b9" providerId="ADAL" clId="{74F18086-9B71-4C47-9D3D-40DF3935F5F2}" dt="2024-09-03T21:25:45.836" v="10" actId="47"/>
        <pc:sldMkLst>
          <pc:docMk/>
          <pc:sldMk cId="301643123" sldId="315"/>
        </pc:sldMkLst>
      </pc:sldChg>
      <pc:sldChg chg="del">
        <pc:chgData name="Kay, Kirstyn - (kkay)" userId="cf06a8de-b5cf-49de-8eb5-a0fc818426b9" providerId="ADAL" clId="{74F18086-9B71-4C47-9D3D-40DF3935F5F2}" dt="2024-09-03T21:25:45.836" v="10" actId="47"/>
        <pc:sldMkLst>
          <pc:docMk/>
          <pc:sldMk cId="3175075046" sldId="316"/>
        </pc:sldMkLst>
      </pc:sldChg>
      <pc:sldChg chg="del">
        <pc:chgData name="Kay, Kirstyn - (kkay)" userId="cf06a8de-b5cf-49de-8eb5-a0fc818426b9" providerId="ADAL" clId="{74F18086-9B71-4C47-9D3D-40DF3935F5F2}" dt="2024-09-03T21:25:45.836" v="10" actId="47"/>
        <pc:sldMkLst>
          <pc:docMk/>
          <pc:sldMk cId="992975120" sldId="317"/>
        </pc:sldMkLst>
      </pc:sldChg>
      <pc:sldChg chg="del">
        <pc:chgData name="Kay, Kirstyn - (kkay)" userId="cf06a8de-b5cf-49de-8eb5-a0fc818426b9" providerId="ADAL" clId="{74F18086-9B71-4C47-9D3D-40DF3935F5F2}" dt="2024-09-03T21:25:45.836" v="10" actId="47"/>
        <pc:sldMkLst>
          <pc:docMk/>
          <pc:sldMk cId="1102565684" sldId="318"/>
        </pc:sldMkLst>
      </pc:sldChg>
      <pc:sldChg chg="del">
        <pc:chgData name="Kay, Kirstyn - (kkay)" userId="cf06a8de-b5cf-49de-8eb5-a0fc818426b9" providerId="ADAL" clId="{74F18086-9B71-4C47-9D3D-40DF3935F5F2}" dt="2024-09-03T21:25:45.836" v="10" actId="47"/>
        <pc:sldMkLst>
          <pc:docMk/>
          <pc:sldMk cId="3143163255" sldId="319"/>
        </pc:sldMkLst>
      </pc:sldChg>
      <pc:sldChg chg="del">
        <pc:chgData name="Kay, Kirstyn - (kkay)" userId="cf06a8de-b5cf-49de-8eb5-a0fc818426b9" providerId="ADAL" clId="{74F18086-9B71-4C47-9D3D-40DF3935F5F2}" dt="2024-09-03T21:25:45.836" v="10" actId="47"/>
        <pc:sldMkLst>
          <pc:docMk/>
          <pc:sldMk cId="1298017103" sldId="320"/>
        </pc:sldMkLst>
      </pc:sldChg>
      <pc:sldChg chg="del">
        <pc:chgData name="Kay, Kirstyn - (kkay)" userId="cf06a8de-b5cf-49de-8eb5-a0fc818426b9" providerId="ADAL" clId="{74F18086-9B71-4C47-9D3D-40DF3935F5F2}" dt="2024-09-03T21:25:45.836" v="10" actId="47"/>
        <pc:sldMkLst>
          <pc:docMk/>
          <pc:sldMk cId="1721818204" sldId="321"/>
        </pc:sldMkLst>
      </pc:sldChg>
      <pc:sldChg chg="del">
        <pc:chgData name="Kay, Kirstyn - (kkay)" userId="cf06a8de-b5cf-49de-8eb5-a0fc818426b9" providerId="ADAL" clId="{74F18086-9B71-4C47-9D3D-40DF3935F5F2}" dt="2024-09-03T21:25:45.836" v="10" actId="47"/>
        <pc:sldMkLst>
          <pc:docMk/>
          <pc:sldMk cId="1564703218" sldId="322"/>
        </pc:sldMkLst>
      </pc:sldChg>
      <pc:sldChg chg="del">
        <pc:chgData name="Kay, Kirstyn - (kkay)" userId="cf06a8de-b5cf-49de-8eb5-a0fc818426b9" providerId="ADAL" clId="{74F18086-9B71-4C47-9D3D-40DF3935F5F2}" dt="2024-09-03T21:25:45.836" v="10" actId="47"/>
        <pc:sldMkLst>
          <pc:docMk/>
          <pc:sldMk cId="1671311069" sldId="323"/>
        </pc:sldMkLst>
      </pc:sldChg>
      <pc:sldChg chg="del">
        <pc:chgData name="Kay, Kirstyn - (kkay)" userId="cf06a8de-b5cf-49de-8eb5-a0fc818426b9" providerId="ADAL" clId="{74F18086-9B71-4C47-9D3D-40DF3935F5F2}" dt="2024-09-03T21:25:45.836" v="10" actId="47"/>
        <pc:sldMkLst>
          <pc:docMk/>
          <pc:sldMk cId="3092748163" sldId="324"/>
        </pc:sldMkLst>
      </pc:sldChg>
      <pc:sldChg chg="del">
        <pc:chgData name="Kay, Kirstyn - (kkay)" userId="cf06a8de-b5cf-49de-8eb5-a0fc818426b9" providerId="ADAL" clId="{74F18086-9B71-4C47-9D3D-40DF3935F5F2}" dt="2024-09-03T21:25:45.836" v="10" actId="47"/>
        <pc:sldMkLst>
          <pc:docMk/>
          <pc:sldMk cId="1157750895" sldId="325"/>
        </pc:sldMkLst>
      </pc:sldChg>
      <pc:sldChg chg="del">
        <pc:chgData name="Kay, Kirstyn - (kkay)" userId="cf06a8de-b5cf-49de-8eb5-a0fc818426b9" providerId="ADAL" clId="{74F18086-9B71-4C47-9D3D-40DF3935F5F2}" dt="2024-09-03T21:25:45.836" v="10" actId="47"/>
        <pc:sldMkLst>
          <pc:docMk/>
          <pc:sldMk cId="1362969932" sldId="327"/>
        </pc:sldMkLst>
      </pc:sldChg>
      <pc:sldChg chg="del">
        <pc:chgData name="Kay, Kirstyn - (kkay)" userId="cf06a8de-b5cf-49de-8eb5-a0fc818426b9" providerId="ADAL" clId="{74F18086-9B71-4C47-9D3D-40DF3935F5F2}" dt="2024-09-03T21:25:45.836" v="10" actId="47"/>
        <pc:sldMkLst>
          <pc:docMk/>
          <pc:sldMk cId="1953556845" sldId="328"/>
        </pc:sldMkLst>
      </pc:sldChg>
      <pc:sldChg chg="del">
        <pc:chgData name="Kay, Kirstyn - (kkay)" userId="cf06a8de-b5cf-49de-8eb5-a0fc818426b9" providerId="ADAL" clId="{74F18086-9B71-4C47-9D3D-40DF3935F5F2}" dt="2024-09-03T21:25:45.836" v="10" actId="47"/>
        <pc:sldMkLst>
          <pc:docMk/>
          <pc:sldMk cId="679961836" sldId="329"/>
        </pc:sldMkLst>
      </pc:sldChg>
      <pc:sldChg chg="del">
        <pc:chgData name="Kay, Kirstyn - (kkay)" userId="cf06a8de-b5cf-49de-8eb5-a0fc818426b9" providerId="ADAL" clId="{74F18086-9B71-4C47-9D3D-40DF3935F5F2}" dt="2024-09-03T21:25:45.836" v="10" actId="47"/>
        <pc:sldMkLst>
          <pc:docMk/>
          <pc:sldMk cId="4177153266" sldId="330"/>
        </pc:sldMkLst>
      </pc:sldChg>
      <pc:sldChg chg="del">
        <pc:chgData name="Kay, Kirstyn - (kkay)" userId="cf06a8de-b5cf-49de-8eb5-a0fc818426b9" providerId="ADAL" clId="{74F18086-9B71-4C47-9D3D-40DF3935F5F2}" dt="2024-09-03T21:25:45.836" v="10" actId="47"/>
        <pc:sldMkLst>
          <pc:docMk/>
          <pc:sldMk cId="1427385287" sldId="331"/>
        </pc:sldMkLst>
      </pc:sldChg>
      <pc:sldChg chg="del">
        <pc:chgData name="Kay, Kirstyn - (kkay)" userId="cf06a8de-b5cf-49de-8eb5-a0fc818426b9" providerId="ADAL" clId="{74F18086-9B71-4C47-9D3D-40DF3935F5F2}" dt="2024-09-03T21:25:45.836" v="10" actId="47"/>
        <pc:sldMkLst>
          <pc:docMk/>
          <pc:sldMk cId="1778179741" sldId="332"/>
        </pc:sldMkLst>
      </pc:sldChg>
      <pc:sldChg chg="del">
        <pc:chgData name="Kay, Kirstyn - (kkay)" userId="cf06a8de-b5cf-49de-8eb5-a0fc818426b9" providerId="ADAL" clId="{74F18086-9B71-4C47-9D3D-40DF3935F5F2}" dt="2024-09-03T21:25:45.836" v="10" actId="47"/>
        <pc:sldMkLst>
          <pc:docMk/>
          <pc:sldMk cId="3574895185" sldId="333"/>
        </pc:sldMkLst>
      </pc:sldChg>
      <pc:sldChg chg="del">
        <pc:chgData name="Kay, Kirstyn - (kkay)" userId="cf06a8de-b5cf-49de-8eb5-a0fc818426b9" providerId="ADAL" clId="{74F18086-9B71-4C47-9D3D-40DF3935F5F2}" dt="2024-09-03T21:25:45.836" v="10" actId="47"/>
        <pc:sldMkLst>
          <pc:docMk/>
          <pc:sldMk cId="1202353151" sldId="334"/>
        </pc:sldMkLst>
      </pc:sldChg>
      <pc:sldChg chg="del">
        <pc:chgData name="Kay, Kirstyn - (kkay)" userId="cf06a8de-b5cf-49de-8eb5-a0fc818426b9" providerId="ADAL" clId="{74F18086-9B71-4C47-9D3D-40DF3935F5F2}" dt="2024-09-03T21:25:45.836" v="10" actId="47"/>
        <pc:sldMkLst>
          <pc:docMk/>
          <pc:sldMk cId="2512874432" sldId="335"/>
        </pc:sldMkLst>
      </pc:sldChg>
      <pc:sldChg chg="del">
        <pc:chgData name="Kay, Kirstyn - (kkay)" userId="cf06a8de-b5cf-49de-8eb5-a0fc818426b9" providerId="ADAL" clId="{74F18086-9B71-4C47-9D3D-40DF3935F5F2}" dt="2024-09-03T21:25:45.836" v="10" actId="47"/>
        <pc:sldMkLst>
          <pc:docMk/>
          <pc:sldMk cId="7928512" sldId="336"/>
        </pc:sldMkLst>
      </pc:sldChg>
      <pc:sldChg chg="del">
        <pc:chgData name="Kay, Kirstyn - (kkay)" userId="cf06a8de-b5cf-49de-8eb5-a0fc818426b9" providerId="ADAL" clId="{74F18086-9B71-4C47-9D3D-40DF3935F5F2}" dt="2024-09-03T21:25:45.836" v="10" actId="47"/>
        <pc:sldMkLst>
          <pc:docMk/>
          <pc:sldMk cId="842519807" sldId="337"/>
        </pc:sldMkLst>
      </pc:sldChg>
      <pc:sldChg chg="del">
        <pc:chgData name="Kay, Kirstyn - (kkay)" userId="cf06a8de-b5cf-49de-8eb5-a0fc818426b9" providerId="ADAL" clId="{74F18086-9B71-4C47-9D3D-40DF3935F5F2}" dt="2024-09-03T21:25:45.836" v="10" actId="47"/>
        <pc:sldMkLst>
          <pc:docMk/>
          <pc:sldMk cId="2489387085" sldId="338"/>
        </pc:sldMkLst>
      </pc:sldChg>
      <pc:sldChg chg="del">
        <pc:chgData name="Kay, Kirstyn - (kkay)" userId="cf06a8de-b5cf-49de-8eb5-a0fc818426b9" providerId="ADAL" clId="{74F18086-9B71-4C47-9D3D-40DF3935F5F2}" dt="2024-09-03T21:25:45.836" v="10" actId="47"/>
        <pc:sldMkLst>
          <pc:docMk/>
          <pc:sldMk cId="677736390" sldId="339"/>
        </pc:sldMkLst>
      </pc:sldChg>
      <pc:sldChg chg="del">
        <pc:chgData name="Kay, Kirstyn - (kkay)" userId="cf06a8de-b5cf-49de-8eb5-a0fc818426b9" providerId="ADAL" clId="{74F18086-9B71-4C47-9D3D-40DF3935F5F2}" dt="2024-09-03T21:25:45.836" v="10" actId="47"/>
        <pc:sldMkLst>
          <pc:docMk/>
          <pc:sldMk cId="375892232" sldId="340"/>
        </pc:sldMkLst>
      </pc:sldChg>
      <pc:sldChg chg="del">
        <pc:chgData name="Kay, Kirstyn - (kkay)" userId="cf06a8de-b5cf-49de-8eb5-a0fc818426b9" providerId="ADAL" clId="{74F18086-9B71-4C47-9D3D-40DF3935F5F2}" dt="2024-09-03T21:25:45.836" v="10" actId="47"/>
        <pc:sldMkLst>
          <pc:docMk/>
          <pc:sldMk cId="256979247" sldId="341"/>
        </pc:sldMkLst>
      </pc:sldChg>
      <pc:sldChg chg="del">
        <pc:chgData name="Kay, Kirstyn - (kkay)" userId="cf06a8de-b5cf-49de-8eb5-a0fc818426b9" providerId="ADAL" clId="{74F18086-9B71-4C47-9D3D-40DF3935F5F2}" dt="2024-09-03T21:25:45.836" v="10" actId="47"/>
        <pc:sldMkLst>
          <pc:docMk/>
          <pc:sldMk cId="932567589" sldId="342"/>
        </pc:sldMkLst>
      </pc:sldChg>
      <pc:sldChg chg="del">
        <pc:chgData name="Kay, Kirstyn - (kkay)" userId="cf06a8de-b5cf-49de-8eb5-a0fc818426b9" providerId="ADAL" clId="{74F18086-9B71-4C47-9D3D-40DF3935F5F2}" dt="2024-09-03T21:25:45.836" v="10" actId="47"/>
        <pc:sldMkLst>
          <pc:docMk/>
          <pc:sldMk cId="2272979334" sldId="343"/>
        </pc:sldMkLst>
      </pc:sldChg>
      <pc:sldChg chg="del">
        <pc:chgData name="Kay, Kirstyn - (kkay)" userId="cf06a8de-b5cf-49de-8eb5-a0fc818426b9" providerId="ADAL" clId="{74F18086-9B71-4C47-9D3D-40DF3935F5F2}" dt="2024-09-03T21:25:45.836" v="10" actId="47"/>
        <pc:sldMkLst>
          <pc:docMk/>
          <pc:sldMk cId="1228999241" sldId="344"/>
        </pc:sldMkLst>
      </pc:sldChg>
      <pc:sldChg chg="del">
        <pc:chgData name="Kay, Kirstyn - (kkay)" userId="cf06a8de-b5cf-49de-8eb5-a0fc818426b9" providerId="ADAL" clId="{74F18086-9B71-4C47-9D3D-40DF3935F5F2}" dt="2024-09-03T21:25:45.836" v="10" actId="47"/>
        <pc:sldMkLst>
          <pc:docMk/>
          <pc:sldMk cId="1225107142" sldId="345"/>
        </pc:sldMkLst>
      </pc:sldChg>
      <pc:sldChg chg="del">
        <pc:chgData name="Kay, Kirstyn - (kkay)" userId="cf06a8de-b5cf-49de-8eb5-a0fc818426b9" providerId="ADAL" clId="{74F18086-9B71-4C47-9D3D-40DF3935F5F2}" dt="2024-09-03T21:25:45.836" v="10" actId="47"/>
        <pc:sldMkLst>
          <pc:docMk/>
          <pc:sldMk cId="1976375493" sldId="348"/>
        </pc:sldMkLst>
      </pc:sldChg>
      <pc:sldChg chg="del">
        <pc:chgData name="Kay, Kirstyn - (kkay)" userId="cf06a8de-b5cf-49de-8eb5-a0fc818426b9" providerId="ADAL" clId="{74F18086-9B71-4C47-9D3D-40DF3935F5F2}" dt="2024-09-03T21:25:45.836" v="10" actId="47"/>
        <pc:sldMkLst>
          <pc:docMk/>
          <pc:sldMk cId="2998740116" sldId="349"/>
        </pc:sldMkLst>
      </pc:sldChg>
      <pc:sldChg chg="del">
        <pc:chgData name="Kay, Kirstyn - (kkay)" userId="cf06a8de-b5cf-49de-8eb5-a0fc818426b9" providerId="ADAL" clId="{74F18086-9B71-4C47-9D3D-40DF3935F5F2}" dt="2024-09-03T21:25:45.836" v="10" actId="47"/>
        <pc:sldMkLst>
          <pc:docMk/>
          <pc:sldMk cId="4203166149" sldId="350"/>
        </pc:sldMkLst>
      </pc:sldChg>
      <pc:sldChg chg="del">
        <pc:chgData name="Kay, Kirstyn - (kkay)" userId="cf06a8de-b5cf-49de-8eb5-a0fc818426b9" providerId="ADAL" clId="{74F18086-9B71-4C47-9D3D-40DF3935F5F2}" dt="2024-09-03T21:25:45.836" v="10" actId="47"/>
        <pc:sldMkLst>
          <pc:docMk/>
          <pc:sldMk cId="3216306463" sldId="351"/>
        </pc:sldMkLst>
      </pc:sldChg>
      <pc:sldChg chg="del">
        <pc:chgData name="Kay, Kirstyn - (kkay)" userId="cf06a8de-b5cf-49de-8eb5-a0fc818426b9" providerId="ADAL" clId="{74F18086-9B71-4C47-9D3D-40DF3935F5F2}" dt="2024-09-03T21:25:45.836" v="10" actId="47"/>
        <pc:sldMkLst>
          <pc:docMk/>
          <pc:sldMk cId="4165942495" sldId="352"/>
        </pc:sldMkLst>
      </pc:sldChg>
      <pc:sldChg chg="del">
        <pc:chgData name="Kay, Kirstyn - (kkay)" userId="cf06a8de-b5cf-49de-8eb5-a0fc818426b9" providerId="ADAL" clId="{74F18086-9B71-4C47-9D3D-40DF3935F5F2}" dt="2024-09-03T21:25:45.836" v="10" actId="47"/>
        <pc:sldMkLst>
          <pc:docMk/>
          <pc:sldMk cId="1990848378" sldId="353"/>
        </pc:sldMkLst>
      </pc:sldChg>
      <pc:sldChg chg="del">
        <pc:chgData name="Kay, Kirstyn - (kkay)" userId="cf06a8de-b5cf-49de-8eb5-a0fc818426b9" providerId="ADAL" clId="{74F18086-9B71-4C47-9D3D-40DF3935F5F2}" dt="2024-09-03T21:25:45.836" v="10" actId="47"/>
        <pc:sldMkLst>
          <pc:docMk/>
          <pc:sldMk cId="220427470" sldId="354"/>
        </pc:sldMkLst>
      </pc:sldChg>
      <pc:sldChg chg="del">
        <pc:chgData name="Kay, Kirstyn - (kkay)" userId="cf06a8de-b5cf-49de-8eb5-a0fc818426b9" providerId="ADAL" clId="{74F18086-9B71-4C47-9D3D-40DF3935F5F2}" dt="2024-09-03T21:25:45.836" v="10" actId="47"/>
        <pc:sldMkLst>
          <pc:docMk/>
          <pc:sldMk cId="886395750" sldId="355"/>
        </pc:sldMkLst>
      </pc:sldChg>
      <pc:sldChg chg="del">
        <pc:chgData name="Kay, Kirstyn - (kkay)" userId="cf06a8de-b5cf-49de-8eb5-a0fc818426b9" providerId="ADAL" clId="{74F18086-9B71-4C47-9D3D-40DF3935F5F2}" dt="2024-09-03T21:25:45.836" v="10" actId="47"/>
        <pc:sldMkLst>
          <pc:docMk/>
          <pc:sldMk cId="1336908682" sldId="356"/>
        </pc:sldMkLst>
      </pc:sldChg>
      <pc:sldChg chg="del">
        <pc:chgData name="Kay, Kirstyn - (kkay)" userId="cf06a8de-b5cf-49de-8eb5-a0fc818426b9" providerId="ADAL" clId="{74F18086-9B71-4C47-9D3D-40DF3935F5F2}" dt="2024-09-03T21:25:45.836" v="10" actId="47"/>
        <pc:sldMkLst>
          <pc:docMk/>
          <pc:sldMk cId="4272016171" sldId="357"/>
        </pc:sldMkLst>
      </pc:sldChg>
      <pc:sldChg chg="del">
        <pc:chgData name="Kay, Kirstyn - (kkay)" userId="cf06a8de-b5cf-49de-8eb5-a0fc818426b9" providerId="ADAL" clId="{74F18086-9B71-4C47-9D3D-40DF3935F5F2}" dt="2024-09-03T21:25:45.836" v="10" actId="47"/>
        <pc:sldMkLst>
          <pc:docMk/>
          <pc:sldMk cId="1024451066" sldId="363"/>
        </pc:sldMkLst>
      </pc:sldChg>
      <pc:sldChg chg="del">
        <pc:chgData name="Kay, Kirstyn - (kkay)" userId="cf06a8de-b5cf-49de-8eb5-a0fc818426b9" providerId="ADAL" clId="{74F18086-9B71-4C47-9D3D-40DF3935F5F2}" dt="2024-09-03T21:25:45.836" v="10" actId="47"/>
        <pc:sldMkLst>
          <pc:docMk/>
          <pc:sldMk cId="3649278359" sldId="366"/>
        </pc:sldMkLst>
      </pc:sldChg>
      <pc:sldChg chg="del">
        <pc:chgData name="Kay, Kirstyn - (kkay)" userId="cf06a8de-b5cf-49de-8eb5-a0fc818426b9" providerId="ADAL" clId="{74F18086-9B71-4C47-9D3D-40DF3935F5F2}" dt="2024-09-03T21:25:45.836" v="10" actId="47"/>
        <pc:sldMkLst>
          <pc:docMk/>
          <pc:sldMk cId="779517081" sldId="367"/>
        </pc:sldMkLst>
      </pc:sldChg>
      <pc:sldChg chg="del">
        <pc:chgData name="Kay, Kirstyn - (kkay)" userId="cf06a8de-b5cf-49de-8eb5-a0fc818426b9" providerId="ADAL" clId="{74F18086-9B71-4C47-9D3D-40DF3935F5F2}" dt="2024-09-03T21:25:45.836" v="10" actId="47"/>
        <pc:sldMkLst>
          <pc:docMk/>
          <pc:sldMk cId="597823632" sldId="368"/>
        </pc:sldMkLst>
      </pc:sldChg>
      <pc:sldChg chg="del">
        <pc:chgData name="Kay, Kirstyn - (kkay)" userId="cf06a8de-b5cf-49de-8eb5-a0fc818426b9" providerId="ADAL" clId="{74F18086-9B71-4C47-9D3D-40DF3935F5F2}" dt="2024-09-03T21:25:45.836" v="10" actId="47"/>
        <pc:sldMkLst>
          <pc:docMk/>
          <pc:sldMk cId="2024195503" sldId="369"/>
        </pc:sldMkLst>
      </pc:sldChg>
      <pc:sldChg chg="del">
        <pc:chgData name="Kay, Kirstyn - (kkay)" userId="cf06a8de-b5cf-49de-8eb5-a0fc818426b9" providerId="ADAL" clId="{74F18086-9B71-4C47-9D3D-40DF3935F5F2}" dt="2024-09-03T21:25:45.836" v="10" actId="47"/>
        <pc:sldMkLst>
          <pc:docMk/>
          <pc:sldMk cId="3891209121" sldId="370"/>
        </pc:sldMkLst>
      </pc:sldChg>
      <pc:sldChg chg="del">
        <pc:chgData name="Kay, Kirstyn - (kkay)" userId="cf06a8de-b5cf-49de-8eb5-a0fc818426b9" providerId="ADAL" clId="{74F18086-9B71-4C47-9D3D-40DF3935F5F2}" dt="2024-09-03T21:25:45.836" v="10" actId="47"/>
        <pc:sldMkLst>
          <pc:docMk/>
          <pc:sldMk cId="121832181" sldId="371"/>
        </pc:sldMkLst>
      </pc:sldChg>
      <pc:sldChg chg="del">
        <pc:chgData name="Kay, Kirstyn - (kkay)" userId="cf06a8de-b5cf-49de-8eb5-a0fc818426b9" providerId="ADAL" clId="{74F18086-9B71-4C47-9D3D-40DF3935F5F2}" dt="2024-09-03T21:25:45.836" v="10" actId="47"/>
        <pc:sldMkLst>
          <pc:docMk/>
          <pc:sldMk cId="3737866499" sldId="373"/>
        </pc:sldMkLst>
      </pc:sldChg>
      <pc:sldChg chg="del">
        <pc:chgData name="Kay, Kirstyn - (kkay)" userId="cf06a8de-b5cf-49de-8eb5-a0fc818426b9" providerId="ADAL" clId="{74F18086-9B71-4C47-9D3D-40DF3935F5F2}" dt="2024-09-03T21:25:45.836" v="10" actId="47"/>
        <pc:sldMkLst>
          <pc:docMk/>
          <pc:sldMk cId="4186112755" sldId="374"/>
        </pc:sldMkLst>
      </pc:sldChg>
      <pc:sldChg chg="del">
        <pc:chgData name="Kay, Kirstyn - (kkay)" userId="cf06a8de-b5cf-49de-8eb5-a0fc818426b9" providerId="ADAL" clId="{74F18086-9B71-4C47-9D3D-40DF3935F5F2}" dt="2024-09-03T21:25:45.836" v="10" actId="47"/>
        <pc:sldMkLst>
          <pc:docMk/>
          <pc:sldMk cId="167818805" sldId="375"/>
        </pc:sldMkLst>
      </pc:sldChg>
      <pc:sldChg chg="del">
        <pc:chgData name="Kay, Kirstyn - (kkay)" userId="cf06a8de-b5cf-49de-8eb5-a0fc818426b9" providerId="ADAL" clId="{74F18086-9B71-4C47-9D3D-40DF3935F5F2}" dt="2024-09-03T21:25:45.836" v="10" actId="47"/>
        <pc:sldMkLst>
          <pc:docMk/>
          <pc:sldMk cId="2518626341" sldId="376"/>
        </pc:sldMkLst>
      </pc:sldChg>
      <pc:sldChg chg="del">
        <pc:chgData name="Kay, Kirstyn - (kkay)" userId="cf06a8de-b5cf-49de-8eb5-a0fc818426b9" providerId="ADAL" clId="{74F18086-9B71-4C47-9D3D-40DF3935F5F2}" dt="2024-09-03T21:25:45.836" v="10" actId="47"/>
        <pc:sldMkLst>
          <pc:docMk/>
          <pc:sldMk cId="593719185" sldId="377"/>
        </pc:sldMkLst>
      </pc:sldChg>
      <pc:sldChg chg="del">
        <pc:chgData name="Kay, Kirstyn - (kkay)" userId="cf06a8de-b5cf-49de-8eb5-a0fc818426b9" providerId="ADAL" clId="{74F18086-9B71-4C47-9D3D-40DF3935F5F2}" dt="2024-09-03T21:25:45.836" v="10" actId="47"/>
        <pc:sldMkLst>
          <pc:docMk/>
          <pc:sldMk cId="2357432737" sldId="378"/>
        </pc:sldMkLst>
      </pc:sldChg>
      <pc:sldChg chg="del">
        <pc:chgData name="Kay, Kirstyn - (kkay)" userId="cf06a8de-b5cf-49de-8eb5-a0fc818426b9" providerId="ADAL" clId="{74F18086-9B71-4C47-9D3D-40DF3935F5F2}" dt="2024-09-03T21:25:45.836" v="10" actId="47"/>
        <pc:sldMkLst>
          <pc:docMk/>
          <pc:sldMk cId="2901074466" sldId="379"/>
        </pc:sldMkLst>
      </pc:sldChg>
      <pc:sldChg chg="del">
        <pc:chgData name="Kay, Kirstyn - (kkay)" userId="cf06a8de-b5cf-49de-8eb5-a0fc818426b9" providerId="ADAL" clId="{74F18086-9B71-4C47-9D3D-40DF3935F5F2}" dt="2024-09-03T21:25:45.836" v="10" actId="47"/>
        <pc:sldMkLst>
          <pc:docMk/>
          <pc:sldMk cId="1835686567" sldId="380"/>
        </pc:sldMkLst>
      </pc:sldChg>
      <pc:sldChg chg="del">
        <pc:chgData name="Kay, Kirstyn - (kkay)" userId="cf06a8de-b5cf-49de-8eb5-a0fc818426b9" providerId="ADAL" clId="{74F18086-9B71-4C47-9D3D-40DF3935F5F2}" dt="2024-09-03T21:25:45.836" v="10" actId="47"/>
        <pc:sldMkLst>
          <pc:docMk/>
          <pc:sldMk cId="4224077936" sldId="381"/>
        </pc:sldMkLst>
      </pc:sldChg>
      <pc:sldChg chg="del">
        <pc:chgData name="Kay, Kirstyn - (kkay)" userId="cf06a8de-b5cf-49de-8eb5-a0fc818426b9" providerId="ADAL" clId="{74F18086-9B71-4C47-9D3D-40DF3935F5F2}" dt="2024-09-03T21:25:45.836" v="10" actId="47"/>
        <pc:sldMkLst>
          <pc:docMk/>
          <pc:sldMk cId="1838171602" sldId="382"/>
        </pc:sldMkLst>
      </pc:sldChg>
      <pc:sldChg chg="del">
        <pc:chgData name="Kay, Kirstyn - (kkay)" userId="cf06a8de-b5cf-49de-8eb5-a0fc818426b9" providerId="ADAL" clId="{74F18086-9B71-4C47-9D3D-40DF3935F5F2}" dt="2024-09-03T21:25:45.836" v="10" actId="47"/>
        <pc:sldMkLst>
          <pc:docMk/>
          <pc:sldMk cId="1000239102" sldId="383"/>
        </pc:sldMkLst>
      </pc:sldChg>
      <pc:sldChg chg="del">
        <pc:chgData name="Kay, Kirstyn - (kkay)" userId="cf06a8de-b5cf-49de-8eb5-a0fc818426b9" providerId="ADAL" clId="{74F18086-9B71-4C47-9D3D-40DF3935F5F2}" dt="2024-09-03T21:25:45.836" v="10" actId="47"/>
        <pc:sldMkLst>
          <pc:docMk/>
          <pc:sldMk cId="3374967386" sldId="385"/>
        </pc:sldMkLst>
      </pc:sldChg>
      <pc:sldChg chg="del">
        <pc:chgData name="Kay, Kirstyn - (kkay)" userId="cf06a8de-b5cf-49de-8eb5-a0fc818426b9" providerId="ADAL" clId="{74F18086-9B71-4C47-9D3D-40DF3935F5F2}" dt="2024-09-03T21:25:45.836" v="10" actId="47"/>
        <pc:sldMkLst>
          <pc:docMk/>
          <pc:sldMk cId="3099229434" sldId="386"/>
        </pc:sldMkLst>
      </pc:sldChg>
      <pc:sldChg chg="del">
        <pc:chgData name="Kay, Kirstyn - (kkay)" userId="cf06a8de-b5cf-49de-8eb5-a0fc818426b9" providerId="ADAL" clId="{74F18086-9B71-4C47-9D3D-40DF3935F5F2}" dt="2024-09-03T21:25:45.836" v="10" actId="47"/>
        <pc:sldMkLst>
          <pc:docMk/>
          <pc:sldMk cId="22974601" sldId="388"/>
        </pc:sldMkLst>
      </pc:sldChg>
      <pc:sldChg chg="del">
        <pc:chgData name="Kay, Kirstyn - (kkay)" userId="cf06a8de-b5cf-49de-8eb5-a0fc818426b9" providerId="ADAL" clId="{74F18086-9B71-4C47-9D3D-40DF3935F5F2}" dt="2024-09-03T21:25:45.836" v="10" actId="47"/>
        <pc:sldMkLst>
          <pc:docMk/>
          <pc:sldMk cId="3287554437" sldId="389"/>
        </pc:sldMkLst>
      </pc:sldChg>
      <pc:sldChg chg="del">
        <pc:chgData name="Kay, Kirstyn - (kkay)" userId="cf06a8de-b5cf-49de-8eb5-a0fc818426b9" providerId="ADAL" clId="{74F18086-9B71-4C47-9D3D-40DF3935F5F2}" dt="2024-09-03T21:25:45.836" v="10" actId="47"/>
        <pc:sldMkLst>
          <pc:docMk/>
          <pc:sldMk cId="4197361540" sldId="390"/>
        </pc:sldMkLst>
      </pc:sldChg>
      <pc:sldChg chg="del">
        <pc:chgData name="Kay, Kirstyn - (kkay)" userId="cf06a8de-b5cf-49de-8eb5-a0fc818426b9" providerId="ADAL" clId="{74F18086-9B71-4C47-9D3D-40DF3935F5F2}" dt="2024-09-03T21:25:45.836" v="10" actId="47"/>
        <pc:sldMkLst>
          <pc:docMk/>
          <pc:sldMk cId="2090970645" sldId="391"/>
        </pc:sldMkLst>
      </pc:sldChg>
      <pc:sldChg chg="del">
        <pc:chgData name="Kay, Kirstyn - (kkay)" userId="cf06a8de-b5cf-49de-8eb5-a0fc818426b9" providerId="ADAL" clId="{74F18086-9B71-4C47-9D3D-40DF3935F5F2}" dt="2024-09-03T21:25:45.836" v="10" actId="47"/>
        <pc:sldMkLst>
          <pc:docMk/>
          <pc:sldMk cId="1825273805" sldId="392"/>
        </pc:sldMkLst>
      </pc:sldChg>
      <pc:sldChg chg="del">
        <pc:chgData name="Kay, Kirstyn - (kkay)" userId="cf06a8de-b5cf-49de-8eb5-a0fc818426b9" providerId="ADAL" clId="{74F18086-9B71-4C47-9D3D-40DF3935F5F2}" dt="2024-09-03T21:22:15.399" v="1" actId="2696"/>
        <pc:sldMkLst>
          <pc:docMk/>
          <pc:sldMk cId="1596203187" sldId="410"/>
        </pc:sldMkLst>
      </pc:sldChg>
      <pc:sldChg chg="del">
        <pc:chgData name="Kay, Kirstyn - (kkay)" userId="cf06a8de-b5cf-49de-8eb5-a0fc818426b9" providerId="ADAL" clId="{74F18086-9B71-4C47-9D3D-40DF3935F5F2}" dt="2024-09-03T21:25:45.836" v="10" actId="47"/>
        <pc:sldMkLst>
          <pc:docMk/>
          <pc:sldMk cId="434460934" sldId="411"/>
        </pc:sldMkLst>
      </pc:sldChg>
      <pc:sldChg chg="del">
        <pc:chgData name="Kay, Kirstyn - (kkay)" userId="cf06a8de-b5cf-49de-8eb5-a0fc818426b9" providerId="ADAL" clId="{74F18086-9B71-4C47-9D3D-40DF3935F5F2}" dt="2024-09-03T21:25:45.836" v="10" actId="47"/>
        <pc:sldMkLst>
          <pc:docMk/>
          <pc:sldMk cId="341893292" sldId="412"/>
        </pc:sldMkLst>
      </pc:sldChg>
      <pc:sldChg chg="del">
        <pc:chgData name="Kay, Kirstyn - (kkay)" userId="cf06a8de-b5cf-49de-8eb5-a0fc818426b9" providerId="ADAL" clId="{74F18086-9B71-4C47-9D3D-40DF3935F5F2}" dt="2024-09-03T21:25:45.836" v="10" actId="47"/>
        <pc:sldMkLst>
          <pc:docMk/>
          <pc:sldMk cId="1095533241" sldId="413"/>
        </pc:sldMkLst>
      </pc:sldChg>
      <pc:sldChg chg="del">
        <pc:chgData name="Kay, Kirstyn - (kkay)" userId="cf06a8de-b5cf-49de-8eb5-a0fc818426b9" providerId="ADAL" clId="{74F18086-9B71-4C47-9D3D-40DF3935F5F2}" dt="2024-09-03T21:25:45.836" v="10" actId="47"/>
        <pc:sldMkLst>
          <pc:docMk/>
          <pc:sldMk cId="1465791887" sldId="414"/>
        </pc:sldMkLst>
      </pc:sldChg>
      <pc:sldChg chg="add">
        <pc:chgData name="Kay, Kirstyn - (kkay)" userId="cf06a8de-b5cf-49de-8eb5-a0fc818426b9" providerId="ADAL" clId="{74F18086-9B71-4C47-9D3D-40DF3935F5F2}" dt="2024-09-03T21:21:55.622" v="0"/>
        <pc:sldMkLst>
          <pc:docMk/>
          <pc:sldMk cId="2882514961" sldId="41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Holly%20Thomas-Hilburn\Box%20Sync\AZ%20Project%20WET\Arizona%20Water%20Festivals\AWF%20Curriculum%20Unit\online%20teacher%20PD\Climate%20data%20for%20PHX%20and%20Tucson%20area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Holly%20Thomas-Hilburn\AppData\Local\Box\Box%20Edit\Documents\8fitNxNHhE+Ps+1WrHGJ9w==\Climate%20data%20for%20PHX%20and%20Tucson%20area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r>
              <a:rPr lang="en-US" sz="4000" b="1"/>
              <a:t>Annual Rainfall (inches) </a:t>
            </a:r>
          </a:p>
        </c:rich>
      </c:tx>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2942777827288418E-2"/>
          <c:y val="9.7723426371091021E-2"/>
          <c:w val="0.96705722217271162"/>
          <c:h val="0.82050901149847821"/>
        </c:manualLayout>
      </c:layout>
      <c:barChart>
        <c:barDir val="col"/>
        <c:grouping val="clustered"/>
        <c:varyColors val="0"/>
        <c:ser>
          <c:idx val="0"/>
          <c:order val="0"/>
          <c:tx>
            <c:strRef>
              <c:f>Sheet1!$A$14</c:f>
              <c:strCache>
                <c:ptCount val="1"/>
                <c:pt idx="0">
                  <c:v>Annual </c:v>
                </c:pt>
              </c:strCache>
            </c:strRef>
          </c:tx>
          <c:spPr>
            <a:solidFill>
              <a:srgbClr val="0000FF"/>
            </a:solidFill>
            <a:ln>
              <a:noFill/>
            </a:ln>
            <a:effectLst/>
          </c:spPr>
          <c:invertIfNegative val="0"/>
          <c:cat>
            <c:strRef>
              <c:f>Sheet1!$B$1:$H$1</c:f>
              <c:strCache>
                <c:ptCount val="7"/>
                <c:pt idx="0">
                  <c:v>Chandler</c:v>
                </c:pt>
                <c:pt idx="1">
                  <c:v>Phoenix</c:v>
                </c:pt>
                <c:pt idx="2">
                  <c:v>Scottsdale</c:v>
                </c:pt>
                <c:pt idx="3">
                  <c:v>Marana</c:v>
                </c:pt>
                <c:pt idx="4">
                  <c:v>Mesa</c:v>
                </c:pt>
                <c:pt idx="5">
                  <c:v>Tempe</c:v>
                </c:pt>
                <c:pt idx="6">
                  <c:v>Tucson</c:v>
                </c:pt>
              </c:strCache>
            </c:strRef>
          </c:cat>
          <c:val>
            <c:numRef>
              <c:f>Sheet1!$B$14:$H$14</c:f>
              <c:numCache>
                <c:formatCode>General</c:formatCode>
                <c:ptCount val="7"/>
                <c:pt idx="0">
                  <c:v>7.59</c:v>
                </c:pt>
                <c:pt idx="1">
                  <c:v>8.2900000000000009</c:v>
                </c:pt>
                <c:pt idx="2">
                  <c:v>9.41</c:v>
                </c:pt>
                <c:pt idx="3">
                  <c:v>10.31</c:v>
                </c:pt>
                <c:pt idx="4">
                  <c:v>9.2299999999999986</c:v>
                </c:pt>
                <c:pt idx="5">
                  <c:v>9.36</c:v>
                </c:pt>
                <c:pt idx="6">
                  <c:v>12.17</c:v>
                </c:pt>
              </c:numCache>
            </c:numRef>
          </c:val>
          <c:extLst>
            <c:ext xmlns:c16="http://schemas.microsoft.com/office/drawing/2014/chart" uri="{C3380CC4-5D6E-409C-BE32-E72D297353CC}">
              <c16:uniqueId val="{00000000-4CE9-421A-BA16-B7A69786DE33}"/>
            </c:ext>
          </c:extLst>
        </c:ser>
        <c:dLbls>
          <c:showLegendKey val="0"/>
          <c:showVal val="0"/>
          <c:showCatName val="0"/>
          <c:showSerName val="0"/>
          <c:showPercent val="0"/>
          <c:showBubbleSize val="0"/>
        </c:dLbls>
        <c:gapWidth val="219"/>
        <c:overlap val="-27"/>
        <c:axId val="297475248"/>
        <c:axId val="297477568"/>
      </c:barChart>
      <c:catAx>
        <c:axId val="29747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7477568"/>
        <c:crosses val="autoZero"/>
        <c:auto val="1"/>
        <c:lblAlgn val="ctr"/>
        <c:lblOffset val="100"/>
        <c:noMultiLvlLbl val="0"/>
      </c:catAx>
      <c:valAx>
        <c:axId val="297477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7475248"/>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r>
              <a:rPr lang="en-US" sz="3200" b="1"/>
              <a:t>Average</a:t>
            </a:r>
            <a:r>
              <a:rPr lang="en-US" sz="3200" b="1" baseline="0"/>
              <a:t> Monthly Rainfall, 1971-2000</a:t>
            </a:r>
            <a:endParaRPr lang="en-US" sz="3200" b="1"/>
          </a:p>
        </c:rich>
      </c:tx>
      <c:overlay val="0"/>
      <c:spPr>
        <a:noFill/>
        <a:ln>
          <a:noFill/>
        </a:ln>
        <a:effectLst/>
      </c:spPr>
      <c:txPr>
        <a:bodyPr rot="0" spcFirstLastPara="1" vertOverflow="ellipsis" vert="horz" wrap="square" anchor="ctr" anchorCtr="1"/>
        <a:lstStyle/>
        <a:p>
          <a:pPr>
            <a:defRPr sz="3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Chandler</c:v>
                </c:pt>
              </c:strCache>
            </c:strRef>
          </c:tx>
          <c:spPr>
            <a:ln w="38100" cap="rnd">
              <a:solidFill>
                <a:schemeClr val="accent1"/>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Sheet1!$B$2:$B$14</c:f>
              <c:numCache>
                <c:formatCode>General</c:formatCode>
                <c:ptCount val="12"/>
                <c:pt idx="0">
                  <c:v>1.1000000000000001</c:v>
                </c:pt>
                <c:pt idx="1">
                  <c:v>0.99</c:v>
                </c:pt>
                <c:pt idx="2">
                  <c:v>0.94</c:v>
                </c:pt>
                <c:pt idx="3">
                  <c:v>0.32</c:v>
                </c:pt>
                <c:pt idx="4">
                  <c:v>0.17</c:v>
                </c:pt>
                <c:pt idx="5">
                  <c:v>0.15</c:v>
                </c:pt>
                <c:pt idx="6">
                  <c:v>0.5</c:v>
                </c:pt>
                <c:pt idx="7">
                  <c:v>0.62</c:v>
                </c:pt>
                <c:pt idx="8">
                  <c:v>0.53</c:v>
                </c:pt>
                <c:pt idx="9">
                  <c:v>0.84</c:v>
                </c:pt>
                <c:pt idx="10">
                  <c:v>0.67</c:v>
                </c:pt>
                <c:pt idx="11">
                  <c:v>0.76</c:v>
                </c:pt>
              </c:numCache>
              <c:extLst/>
            </c:numRef>
          </c:val>
          <c:smooth val="0"/>
          <c:extLst>
            <c:ext xmlns:c16="http://schemas.microsoft.com/office/drawing/2014/chart" uri="{C3380CC4-5D6E-409C-BE32-E72D297353CC}">
              <c16:uniqueId val="{00000000-C5F3-4A79-8E68-0F437B452EDB}"/>
            </c:ext>
          </c:extLst>
        </c:ser>
        <c:ser>
          <c:idx val="1"/>
          <c:order val="1"/>
          <c:tx>
            <c:strRef>
              <c:f>Sheet1!$C$1</c:f>
              <c:strCache>
                <c:ptCount val="1"/>
                <c:pt idx="0">
                  <c:v>Phoenix</c:v>
                </c:pt>
              </c:strCache>
            </c:strRef>
          </c:tx>
          <c:spPr>
            <a:ln w="38100" cap="rnd">
              <a:solidFill>
                <a:schemeClr val="accent2"/>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Sheet1!$C$2:$C$14</c:f>
              <c:numCache>
                <c:formatCode>General</c:formatCode>
                <c:ptCount val="12"/>
                <c:pt idx="0">
                  <c:v>0.83</c:v>
                </c:pt>
                <c:pt idx="1">
                  <c:v>0.77</c:v>
                </c:pt>
                <c:pt idx="2">
                  <c:v>1.07</c:v>
                </c:pt>
                <c:pt idx="3">
                  <c:v>0.25</c:v>
                </c:pt>
                <c:pt idx="4">
                  <c:v>0.16</c:v>
                </c:pt>
                <c:pt idx="5">
                  <c:v>0.09</c:v>
                </c:pt>
                <c:pt idx="6">
                  <c:v>0.99</c:v>
                </c:pt>
                <c:pt idx="7">
                  <c:v>0.94</c:v>
                </c:pt>
                <c:pt idx="8">
                  <c:v>0.75</c:v>
                </c:pt>
                <c:pt idx="9">
                  <c:v>0.79</c:v>
                </c:pt>
                <c:pt idx="10">
                  <c:v>0.73</c:v>
                </c:pt>
                <c:pt idx="11">
                  <c:v>0.92</c:v>
                </c:pt>
              </c:numCache>
              <c:extLst/>
            </c:numRef>
          </c:val>
          <c:smooth val="0"/>
          <c:extLst>
            <c:ext xmlns:c16="http://schemas.microsoft.com/office/drawing/2014/chart" uri="{C3380CC4-5D6E-409C-BE32-E72D297353CC}">
              <c16:uniqueId val="{00000001-C5F3-4A79-8E68-0F437B452EDB}"/>
            </c:ext>
          </c:extLst>
        </c:ser>
        <c:ser>
          <c:idx val="2"/>
          <c:order val="2"/>
          <c:tx>
            <c:strRef>
              <c:f>Sheet1!$D$1</c:f>
              <c:strCache>
                <c:ptCount val="1"/>
                <c:pt idx="0">
                  <c:v>Scottsdale</c:v>
                </c:pt>
              </c:strCache>
            </c:strRef>
          </c:tx>
          <c:spPr>
            <a:ln w="38100" cap="rnd">
              <a:solidFill>
                <a:schemeClr val="accent3"/>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Sheet1!$D$2:$D$14</c:f>
              <c:numCache>
                <c:formatCode>General</c:formatCode>
                <c:ptCount val="12"/>
                <c:pt idx="0">
                  <c:v>1.01</c:v>
                </c:pt>
                <c:pt idx="1">
                  <c:v>1.06</c:v>
                </c:pt>
                <c:pt idx="2">
                  <c:v>0.96</c:v>
                </c:pt>
                <c:pt idx="3">
                  <c:v>0.35</c:v>
                </c:pt>
                <c:pt idx="4">
                  <c:v>0.17</c:v>
                </c:pt>
                <c:pt idx="5">
                  <c:v>0.11</c:v>
                </c:pt>
                <c:pt idx="6">
                  <c:v>0.99</c:v>
                </c:pt>
                <c:pt idx="7">
                  <c:v>1.05</c:v>
                </c:pt>
                <c:pt idx="8">
                  <c:v>0.87</c:v>
                </c:pt>
                <c:pt idx="9">
                  <c:v>0.97</c:v>
                </c:pt>
                <c:pt idx="10">
                  <c:v>0.88</c:v>
                </c:pt>
                <c:pt idx="11">
                  <c:v>0.99</c:v>
                </c:pt>
              </c:numCache>
              <c:extLst/>
            </c:numRef>
          </c:val>
          <c:smooth val="0"/>
          <c:extLst>
            <c:ext xmlns:c16="http://schemas.microsoft.com/office/drawing/2014/chart" uri="{C3380CC4-5D6E-409C-BE32-E72D297353CC}">
              <c16:uniqueId val="{00000002-C5F3-4A79-8E68-0F437B452EDB}"/>
            </c:ext>
          </c:extLst>
        </c:ser>
        <c:ser>
          <c:idx val="3"/>
          <c:order val="3"/>
          <c:tx>
            <c:strRef>
              <c:f>Sheet1!$E$1</c:f>
              <c:strCache>
                <c:ptCount val="1"/>
                <c:pt idx="0">
                  <c:v>Marana</c:v>
                </c:pt>
              </c:strCache>
            </c:strRef>
          </c:tx>
          <c:spPr>
            <a:ln w="38100" cap="rnd">
              <a:solidFill>
                <a:schemeClr val="accent4"/>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Sheet1!$E$2:$E$14</c:f>
              <c:numCache>
                <c:formatCode>General</c:formatCode>
                <c:ptCount val="12"/>
                <c:pt idx="0">
                  <c:v>1.0900000000000001</c:v>
                </c:pt>
                <c:pt idx="1">
                  <c:v>1.25</c:v>
                </c:pt>
                <c:pt idx="2">
                  <c:v>0.79</c:v>
                </c:pt>
                <c:pt idx="3">
                  <c:v>0.46</c:v>
                </c:pt>
                <c:pt idx="4">
                  <c:v>0.17</c:v>
                </c:pt>
                <c:pt idx="5">
                  <c:v>0.14000000000000001</c:v>
                </c:pt>
                <c:pt idx="6">
                  <c:v>1.38</c:v>
                </c:pt>
                <c:pt idx="7">
                  <c:v>2.17</c:v>
                </c:pt>
                <c:pt idx="8">
                  <c:v>0.55000000000000004</c:v>
                </c:pt>
                <c:pt idx="9">
                  <c:v>0.73</c:v>
                </c:pt>
                <c:pt idx="10">
                  <c:v>0.44</c:v>
                </c:pt>
                <c:pt idx="11">
                  <c:v>1.1499999999999999</c:v>
                </c:pt>
              </c:numCache>
              <c:extLst/>
            </c:numRef>
          </c:val>
          <c:smooth val="0"/>
          <c:extLst>
            <c:ext xmlns:c16="http://schemas.microsoft.com/office/drawing/2014/chart" uri="{C3380CC4-5D6E-409C-BE32-E72D297353CC}">
              <c16:uniqueId val="{00000003-C5F3-4A79-8E68-0F437B452EDB}"/>
            </c:ext>
          </c:extLst>
        </c:ser>
        <c:ser>
          <c:idx val="4"/>
          <c:order val="4"/>
          <c:tx>
            <c:strRef>
              <c:f>Sheet1!$F$1</c:f>
              <c:strCache>
                <c:ptCount val="1"/>
                <c:pt idx="0">
                  <c:v>Mesa</c:v>
                </c:pt>
              </c:strCache>
            </c:strRef>
          </c:tx>
          <c:spPr>
            <a:ln w="38100" cap="rnd">
              <a:solidFill>
                <a:schemeClr val="accent5"/>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Sheet1!$F$2:$F$14</c:f>
              <c:numCache>
                <c:formatCode>General</c:formatCode>
                <c:ptCount val="12"/>
                <c:pt idx="0">
                  <c:v>1.01</c:v>
                </c:pt>
                <c:pt idx="1">
                  <c:v>0.99</c:v>
                </c:pt>
                <c:pt idx="2">
                  <c:v>1.19</c:v>
                </c:pt>
                <c:pt idx="3">
                  <c:v>0.33</c:v>
                </c:pt>
                <c:pt idx="4">
                  <c:v>0.17</c:v>
                </c:pt>
                <c:pt idx="5">
                  <c:v>0.06</c:v>
                </c:pt>
                <c:pt idx="6">
                  <c:v>0.89</c:v>
                </c:pt>
                <c:pt idx="7">
                  <c:v>1.1399999999999999</c:v>
                </c:pt>
                <c:pt idx="8">
                  <c:v>0.89</c:v>
                </c:pt>
                <c:pt idx="9">
                  <c:v>0.81</c:v>
                </c:pt>
                <c:pt idx="10">
                  <c:v>0.77</c:v>
                </c:pt>
                <c:pt idx="11">
                  <c:v>0.98</c:v>
                </c:pt>
              </c:numCache>
              <c:extLst/>
            </c:numRef>
          </c:val>
          <c:smooth val="0"/>
          <c:extLst>
            <c:ext xmlns:c16="http://schemas.microsoft.com/office/drawing/2014/chart" uri="{C3380CC4-5D6E-409C-BE32-E72D297353CC}">
              <c16:uniqueId val="{00000004-C5F3-4A79-8E68-0F437B452EDB}"/>
            </c:ext>
          </c:extLst>
        </c:ser>
        <c:ser>
          <c:idx val="5"/>
          <c:order val="5"/>
          <c:tx>
            <c:strRef>
              <c:f>Sheet1!$G$1</c:f>
              <c:strCache>
                <c:ptCount val="1"/>
                <c:pt idx="0">
                  <c:v>Tempe</c:v>
                </c:pt>
              </c:strCache>
            </c:strRef>
          </c:tx>
          <c:spPr>
            <a:ln w="38100" cap="rnd">
              <a:solidFill>
                <a:schemeClr val="accent6"/>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Sheet1!$G$2:$G$14</c:f>
              <c:numCache>
                <c:formatCode>General</c:formatCode>
                <c:ptCount val="12"/>
                <c:pt idx="0">
                  <c:v>1.01</c:v>
                </c:pt>
                <c:pt idx="1">
                  <c:v>1.04</c:v>
                </c:pt>
                <c:pt idx="2">
                  <c:v>1.1499999999999999</c:v>
                </c:pt>
                <c:pt idx="3">
                  <c:v>0.25</c:v>
                </c:pt>
                <c:pt idx="4">
                  <c:v>0.21</c:v>
                </c:pt>
                <c:pt idx="5">
                  <c:v>7.0000000000000007E-2</c:v>
                </c:pt>
                <c:pt idx="6">
                  <c:v>0.89</c:v>
                </c:pt>
                <c:pt idx="7">
                  <c:v>1.2</c:v>
                </c:pt>
                <c:pt idx="8">
                  <c:v>0.86</c:v>
                </c:pt>
                <c:pt idx="9">
                  <c:v>0.85</c:v>
                </c:pt>
                <c:pt idx="10">
                  <c:v>0.8</c:v>
                </c:pt>
                <c:pt idx="11">
                  <c:v>1.03</c:v>
                </c:pt>
              </c:numCache>
              <c:extLst/>
            </c:numRef>
          </c:val>
          <c:smooth val="0"/>
          <c:extLst>
            <c:ext xmlns:c16="http://schemas.microsoft.com/office/drawing/2014/chart" uri="{C3380CC4-5D6E-409C-BE32-E72D297353CC}">
              <c16:uniqueId val="{00000005-C5F3-4A79-8E68-0F437B452EDB}"/>
            </c:ext>
          </c:extLst>
        </c:ser>
        <c:ser>
          <c:idx val="6"/>
          <c:order val="6"/>
          <c:tx>
            <c:strRef>
              <c:f>Sheet1!$H$1</c:f>
              <c:strCache>
                <c:ptCount val="1"/>
                <c:pt idx="0">
                  <c:v>Tucson</c:v>
                </c:pt>
              </c:strCache>
            </c:strRef>
          </c:tx>
          <c:spPr>
            <a:ln w="34925" cap="rnd">
              <a:solidFill>
                <a:schemeClr val="accent1">
                  <a:lumMod val="60000"/>
                </a:schemeClr>
              </a:solidFill>
              <a:round/>
            </a:ln>
            <a:effectLst/>
          </c:spPr>
          <c:marker>
            <c:symbol val="none"/>
          </c:marker>
          <c:cat>
            <c:strRef>
              <c:f>Sheet1!$A$2:$A$14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Sheet1!$H$2:$H$14</c:f>
              <c:numCache>
                <c:formatCode>General</c:formatCode>
                <c:ptCount val="12"/>
                <c:pt idx="0">
                  <c:v>0.99</c:v>
                </c:pt>
                <c:pt idx="1">
                  <c:v>0.88</c:v>
                </c:pt>
                <c:pt idx="2">
                  <c:v>0.81</c:v>
                </c:pt>
                <c:pt idx="3">
                  <c:v>0.28000000000000003</c:v>
                </c:pt>
                <c:pt idx="4">
                  <c:v>0.24</c:v>
                </c:pt>
                <c:pt idx="5">
                  <c:v>0.24</c:v>
                </c:pt>
                <c:pt idx="6">
                  <c:v>2.0699999999999998</c:v>
                </c:pt>
                <c:pt idx="7">
                  <c:v>2.2999999999999998</c:v>
                </c:pt>
                <c:pt idx="8">
                  <c:v>1.45</c:v>
                </c:pt>
                <c:pt idx="9">
                  <c:v>1.21</c:v>
                </c:pt>
                <c:pt idx="10">
                  <c:v>0.67</c:v>
                </c:pt>
                <c:pt idx="11">
                  <c:v>1.03</c:v>
                </c:pt>
              </c:numCache>
              <c:extLst/>
            </c:numRef>
          </c:val>
          <c:smooth val="0"/>
          <c:extLst>
            <c:ext xmlns:c16="http://schemas.microsoft.com/office/drawing/2014/chart" uri="{C3380CC4-5D6E-409C-BE32-E72D297353CC}">
              <c16:uniqueId val="{00000006-C5F3-4A79-8E68-0F437B452EDB}"/>
            </c:ext>
          </c:extLst>
        </c:ser>
        <c:dLbls>
          <c:showLegendKey val="0"/>
          <c:showVal val="0"/>
          <c:showCatName val="0"/>
          <c:showSerName val="0"/>
          <c:showPercent val="0"/>
          <c:showBubbleSize val="0"/>
        </c:dLbls>
        <c:smooth val="0"/>
        <c:axId val="336090240"/>
        <c:axId val="336094912"/>
      </c:lineChart>
      <c:catAx>
        <c:axId val="33609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336094912"/>
        <c:crosses val="autoZero"/>
        <c:auto val="1"/>
        <c:lblAlgn val="ctr"/>
        <c:lblOffset val="100"/>
        <c:noMultiLvlLbl val="0"/>
      </c:catAx>
      <c:valAx>
        <c:axId val="336094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33609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r>
              <a:rPr lang="en-US" sz="4000" b="1"/>
              <a:t>Annual Evapotranspiration</a:t>
            </a:r>
            <a:r>
              <a:rPr lang="en-US" sz="4000" b="1" baseline="0"/>
              <a:t> (inches)</a:t>
            </a:r>
            <a:r>
              <a:rPr lang="en-US" sz="4000" b="1"/>
              <a:t> </a:t>
            </a:r>
          </a:p>
        </c:rich>
      </c:tx>
      <c:overlay val="0"/>
      <c:spPr>
        <a:noFill/>
        <a:ln>
          <a:noFill/>
        </a:ln>
        <a:effectLst/>
      </c:spPr>
      <c:txPr>
        <a:bodyPr rot="0" spcFirstLastPara="1" vertOverflow="ellipsis" vert="horz" wrap="square" anchor="ctr" anchorCtr="1"/>
        <a:lstStyle/>
        <a:p>
          <a:pPr>
            <a:defRPr sz="4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9877500268787801E-2"/>
          <c:y val="0.109988264363301"/>
          <c:w val="0.94052871400835203"/>
          <c:h val="0.80723021038654696"/>
        </c:manualLayout>
      </c:layout>
      <c:barChart>
        <c:barDir val="col"/>
        <c:grouping val="clustered"/>
        <c:varyColors val="0"/>
        <c:ser>
          <c:idx val="0"/>
          <c:order val="0"/>
          <c:tx>
            <c:strRef>
              <c:f>Sheet2!$A$14</c:f>
              <c:strCache>
                <c:ptCount val="1"/>
                <c:pt idx="0">
                  <c:v>Annual </c:v>
                </c:pt>
              </c:strCache>
            </c:strRef>
          </c:tx>
          <c:spPr>
            <a:solidFill>
              <a:srgbClr val="FF9900"/>
            </a:solidFill>
            <a:ln>
              <a:noFill/>
            </a:ln>
            <a:effectLst/>
          </c:spPr>
          <c:invertIfNegative val="0"/>
          <c:cat>
            <c:strRef>
              <c:f>Sheet2!$B$1:$I$1</c:f>
              <c:strCache>
                <c:ptCount val="8"/>
                <c:pt idx="0">
                  <c:v>Marana</c:v>
                </c:pt>
                <c:pt idx="1">
                  <c:v>Mesa</c:v>
                </c:pt>
                <c:pt idx="2">
                  <c:v>Chandler</c:v>
                </c:pt>
                <c:pt idx="3">
                  <c:v>Scottsdale</c:v>
                </c:pt>
                <c:pt idx="4">
                  <c:v>Tempe</c:v>
                </c:pt>
                <c:pt idx="5">
                  <c:v>Tucson</c:v>
                </c:pt>
                <c:pt idx="6">
                  <c:v>Phoenix</c:v>
                </c:pt>
                <c:pt idx="7">
                  <c:v>Pinetop</c:v>
                </c:pt>
              </c:strCache>
            </c:strRef>
          </c:cat>
          <c:val>
            <c:numRef>
              <c:f>Sheet2!$B$14:$I$14</c:f>
              <c:numCache>
                <c:formatCode>General</c:formatCode>
                <c:ptCount val="8"/>
                <c:pt idx="0">
                  <c:v>78.099999999999994</c:v>
                </c:pt>
                <c:pt idx="1">
                  <c:v>67.87</c:v>
                </c:pt>
                <c:pt idx="2">
                  <c:v>67.87</c:v>
                </c:pt>
                <c:pt idx="3">
                  <c:v>67.87</c:v>
                </c:pt>
                <c:pt idx="4">
                  <c:v>67.87</c:v>
                </c:pt>
                <c:pt idx="5">
                  <c:v>69.319999999999993</c:v>
                </c:pt>
                <c:pt idx="6">
                  <c:v>67.87</c:v>
                </c:pt>
                <c:pt idx="7">
                  <c:v>45.59</c:v>
                </c:pt>
              </c:numCache>
            </c:numRef>
          </c:val>
          <c:extLst>
            <c:ext xmlns:c16="http://schemas.microsoft.com/office/drawing/2014/chart" uri="{C3380CC4-5D6E-409C-BE32-E72D297353CC}">
              <c16:uniqueId val="{00000000-1D4B-4BF6-8B94-E34991ABBFD3}"/>
            </c:ext>
          </c:extLst>
        </c:ser>
        <c:dLbls>
          <c:showLegendKey val="0"/>
          <c:showVal val="0"/>
          <c:showCatName val="0"/>
          <c:showSerName val="0"/>
          <c:showPercent val="0"/>
          <c:showBubbleSize val="0"/>
        </c:dLbls>
        <c:gapWidth val="219"/>
        <c:overlap val="-27"/>
        <c:axId val="291750800"/>
        <c:axId val="291753120"/>
      </c:barChart>
      <c:catAx>
        <c:axId val="29175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753120"/>
        <c:crosses val="autoZero"/>
        <c:auto val="1"/>
        <c:lblAlgn val="ctr"/>
        <c:lblOffset val="100"/>
        <c:noMultiLvlLbl val="0"/>
      </c:catAx>
      <c:valAx>
        <c:axId val="291753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75080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4000" b="1"/>
              <a:t>Monthly</a:t>
            </a:r>
            <a:r>
              <a:rPr lang="en-US" sz="4000" b="1" baseline="0"/>
              <a:t> Average Evapotranspiration (inches)</a:t>
            </a:r>
            <a:endParaRPr lang="en-US" sz="4000" b="1"/>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Sheet2!$B$1</c:f>
              <c:strCache>
                <c:ptCount val="1"/>
                <c:pt idx="0">
                  <c:v>Marana</c:v>
                </c:pt>
              </c:strCache>
            </c:strRef>
          </c:tx>
          <c:spPr>
            <a:ln w="38100" cap="rnd">
              <a:solidFill>
                <a:schemeClr val="accent1"/>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Sheet2!$B$2:$B$14</c:f>
              <c:numCache>
                <c:formatCode>General</c:formatCode>
                <c:ptCount val="12"/>
                <c:pt idx="0">
                  <c:v>3.16</c:v>
                </c:pt>
                <c:pt idx="1">
                  <c:v>3.72</c:v>
                </c:pt>
                <c:pt idx="2">
                  <c:v>5.7</c:v>
                </c:pt>
                <c:pt idx="3">
                  <c:v>7.44</c:v>
                </c:pt>
                <c:pt idx="4">
                  <c:v>9.7199999999999989</c:v>
                </c:pt>
                <c:pt idx="5">
                  <c:v>10.59</c:v>
                </c:pt>
                <c:pt idx="6">
                  <c:v>9.5300000000000011</c:v>
                </c:pt>
                <c:pt idx="7">
                  <c:v>8.26</c:v>
                </c:pt>
                <c:pt idx="8">
                  <c:v>7.28</c:v>
                </c:pt>
                <c:pt idx="9">
                  <c:v>5.94</c:v>
                </c:pt>
                <c:pt idx="10">
                  <c:v>3.97</c:v>
                </c:pt>
                <c:pt idx="11">
                  <c:v>2.79</c:v>
                </c:pt>
              </c:numCache>
              <c:extLst/>
            </c:numRef>
          </c:val>
          <c:smooth val="0"/>
          <c:extLst>
            <c:ext xmlns:c16="http://schemas.microsoft.com/office/drawing/2014/chart" uri="{C3380CC4-5D6E-409C-BE32-E72D297353CC}">
              <c16:uniqueId val="{00000000-B606-43DA-9A76-37861B189899}"/>
            </c:ext>
          </c:extLst>
        </c:ser>
        <c:ser>
          <c:idx val="1"/>
          <c:order val="1"/>
          <c:tx>
            <c:strRef>
              <c:f>Sheet2!$C$1</c:f>
              <c:strCache>
                <c:ptCount val="1"/>
                <c:pt idx="0">
                  <c:v>Mesa</c:v>
                </c:pt>
              </c:strCache>
            </c:strRef>
          </c:tx>
          <c:spPr>
            <a:ln w="28575" cap="rnd">
              <a:solidFill>
                <a:schemeClr val="accent2"/>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Sheet2!$C$2:$C$14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extLst/>
            </c:numRef>
          </c:val>
          <c:smooth val="0"/>
          <c:extLst>
            <c:ext xmlns:c16="http://schemas.microsoft.com/office/drawing/2014/chart" uri="{C3380CC4-5D6E-409C-BE32-E72D297353CC}">
              <c16:uniqueId val="{00000001-B606-43DA-9A76-37861B189899}"/>
            </c:ext>
          </c:extLst>
        </c:ser>
        <c:ser>
          <c:idx val="2"/>
          <c:order val="2"/>
          <c:tx>
            <c:strRef>
              <c:f>Sheet2!$D$1</c:f>
              <c:strCache>
                <c:ptCount val="1"/>
                <c:pt idx="0">
                  <c:v>Chandler</c:v>
                </c:pt>
              </c:strCache>
            </c:strRef>
          </c:tx>
          <c:spPr>
            <a:ln w="28575" cap="rnd">
              <a:solidFill>
                <a:schemeClr val="accent3"/>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Sheet2!$D$2:$D$14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extLst/>
            </c:numRef>
          </c:val>
          <c:smooth val="0"/>
          <c:extLst>
            <c:ext xmlns:c16="http://schemas.microsoft.com/office/drawing/2014/chart" uri="{C3380CC4-5D6E-409C-BE32-E72D297353CC}">
              <c16:uniqueId val="{00000002-B606-43DA-9A76-37861B189899}"/>
            </c:ext>
          </c:extLst>
        </c:ser>
        <c:ser>
          <c:idx val="3"/>
          <c:order val="3"/>
          <c:tx>
            <c:strRef>
              <c:f>Sheet2!$E$1</c:f>
              <c:strCache>
                <c:ptCount val="1"/>
                <c:pt idx="0">
                  <c:v>Scottsdale</c:v>
                </c:pt>
              </c:strCache>
            </c:strRef>
          </c:tx>
          <c:spPr>
            <a:ln w="28575" cap="rnd">
              <a:solidFill>
                <a:schemeClr val="accent4"/>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Sheet2!$E$2:$E$14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extLst/>
            </c:numRef>
          </c:val>
          <c:smooth val="0"/>
          <c:extLst>
            <c:ext xmlns:c16="http://schemas.microsoft.com/office/drawing/2014/chart" uri="{C3380CC4-5D6E-409C-BE32-E72D297353CC}">
              <c16:uniqueId val="{00000003-B606-43DA-9A76-37861B189899}"/>
            </c:ext>
          </c:extLst>
        </c:ser>
        <c:ser>
          <c:idx val="4"/>
          <c:order val="4"/>
          <c:tx>
            <c:strRef>
              <c:f>Sheet2!$F$1</c:f>
              <c:strCache>
                <c:ptCount val="1"/>
                <c:pt idx="0">
                  <c:v>Tempe</c:v>
                </c:pt>
              </c:strCache>
            </c:strRef>
          </c:tx>
          <c:spPr>
            <a:ln w="28575" cap="rnd">
              <a:solidFill>
                <a:schemeClr val="accent5"/>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Sheet2!$F$2:$F$14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extLst/>
            </c:numRef>
          </c:val>
          <c:smooth val="0"/>
          <c:extLst>
            <c:ext xmlns:c16="http://schemas.microsoft.com/office/drawing/2014/chart" uri="{C3380CC4-5D6E-409C-BE32-E72D297353CC}">
              <c16:uniqueId val="{00000004-B606-43DA-9A76-37861B189899}"/>
            </c:ext>
          </c:extLst>
        </c:ser>
        <c:ser>
          <c:idx val="5"/>
          <c:order val="5"/>
          <c:tx>
            <c:strRef>
              <c:f>Sheet2!$G$1</c:f>
              <c:strCache>
                <c:ptCount val="1"/>
                <c:pt idx="0">
                  <c:v>Tucson</c:v>
                </c:pt>
              </c:strCache>
            </c:strRef>
          </c:tx>
          <c:spPr>
            <a:ln w="38100" cap="rnd">
              <a:solidFill>
                <a:schemeClr val="accent6"/>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Sheet2!$G$2:$G$14</c:f>
              <c:numCache>
                <c:formatCode>General</c:formatCode>
                <c:ptCount val="12"/>
                <c:pt idx="0">
                  <c:v>2.52</c:v>
                </c:pt>
                <c:pt idx="1">
                  <c:v>3.19</c:v>
                </c:pt>
                <c:pt idx="2">
                  <c:v>5.07</c:v>
                </c:pt>
                <c:pt idx="3">
                  <c:v>6.8199999999999994</c:v>
                </c:pt>
                <c:pt idx="4">
                  <c:v>8.61</c:v>
                </c:pt>
                <c:pt idx="5">
                  <c:v>9.59</c:v>
                </c:pt>
                <c:pt idx="6">
                  <c:v>8.9499999999999993</c:v>
                </c:pt>
                <c:pt idx="7">
                  <c:v>7.75</c:v>
                </c:pt>
                <c:pt idx="8">
                  <c:v>6.68</c:v>
                </c:pt>
                <c:pt idx="9">
                  <c:v>4.96</c:v>
                </c:pt>
                <c:pt idx="10">
                  <c:v>3.02</c:v>
                </c:pt>
                <c:pt idx="11">
                  <c:v>2.16</c:v>
                </c:pt>
              </c:numCache>
              <c:extLst/>
            </c:numRef>
          </c:val>
          <c:smooth val="0"/>
          <c:extLst>
            <c:ext xmlns:c16="http://schemas.microsoft.com/office/drawing/2014/chart" uri="{C3380CC4-5D6E-409C-BE32-E72D297353CC}">
              <c16:uniqueId val="{00000005-B606-43DA-9A76-37861B189899}"/>
            </c:ext>
          </c:extLst>
        </c:ser>
        <c:ser>
          <c:idx val="6"/>
          <c:order val="6"/>
          <c:tx>
            <c:strRef>
              <c:f>Sheet2!$H$1</c:f>
              <c:strCache>
                <c:ptCount val="1"/>
                <c:pt idx="0">
                  <c:v>Phoenix</c:v>
                </c:pt>
              </c:strCache>
            </c:strRef>
          </c:tx>
          <c:spPr>
            <a:ln w="38100" cap="rnd">
              <a:solidFill>
                <a:schemeClr val="accent1">
                  <a:lumMod val="60000"/>
                </a:schemeClr>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Sheet2!$H$2:$H$14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extLst/>
            </c:numRef>
          </c:val>
          <c:smooth val="0"/>
          <c:extLst>
            <c:ext xmlns:c16="http://schemas.microsoft.com/office/drawing/2014/chart" uri="{C3380CC4-5D6E-409C-BE32-E72D297353CC}">
              <c16:uniqueId val="{00000006-B606-43DA-9A76-37861B189899}"/>
            </c:ext>
          </c:extLst>
        </c:ser>
        <c:ser>
          <c:idx val="7"/>
          <c:order val="7"/>
          <c:tx>
            <c:strRef>
              <c:f>Sheet2!$I$1</c:f>
              <c:strCache>
                <c:ptCount val="1"/>
                <c:pt idx="0">
                  <c:v>Pinetop</c:v>
                </c:pt>
              </c:strCache>
            </c:strRef>
          </c:tx>
          <c:spPr>
            <a:ln w="38100" cap="rnd">
              <a:solidFill>
                <a:schemeClr val="accent2">
                  <a:lumMod val="60000"/>
                </a:schemeClr>
              </a:solidFill>
              <a:round/>
            </a:ln>
            <a:effectLst/>
          </c:spPr>
          <c:marker>
            <c:symbol val="none"/>
          </c:marker>
          <c:cat>
            <c:strRef>
              <c:f>Sheet2!$A$2:$A$14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extLst/>
            </c:strRef>
          </c:cat>
          <c:val>
            <c:numRef>
              <c:f>Sheet2!$I$2:$I$14</c:f>
              <c:numCache>
                <c:formatCode>General</c:formatCode>
                <c:ptCount val="12"/>
                <c:pt idx="0">
                  <c:v>1.58</c:v>
                </c:pt>
                <c:pt idx="1">
                  <c:v>1.95</c:v>
                </c:pt>
                <c:pt idx="2">
                  <c:v>2.82</c:v>
                </c:pt>
                <c:pt idx="3">
                  <c:v>4.1899999999999986</c:v>
                </c:pt>
                <c:pt idx="4">
                  <c:v>5.63</c:v>
                </c:pt>
                <c:pt idx="5">
                  <c:v>6.47</c:v>
                </c:pt>
                <c:pt idx="6">
                  <c:v>6.08</c:v>
                </c:pt>
                <c:pt idx="7">
                  <c:v>5.07</c:v>
                </c:pt>
                <c:pt idx="8">
                  <c:v>4.4000000000000004</c:v>
                </c:pt>
                <c:pt idx="9">
                  <c:v>3.61</c:v>
                </c:pt>
                <c:pt idx="10">
                  <c:v>2.34</c:v>
                </c:pt>
                <c:pt idx="11">
                  <c:v>1.47</c:v>
                </c:pt>
              </c:numCache>
              <c:extLst/>
            </c:numRef>
          </c:val>
          <c:smooth val="0"/>
          <c:extLst>
            <c:ext xmlns:c16="http://schemas.microsoft.com/office/drawing/2014/chart" uri="{C3380CC4-5D6E-409C-BE32-E72D297353CC}">
              <c16:uniqueId val="{00000007-B606-43DA-9A76-37861B189899}"/>
            </c:ext>
          </c:extLst>
        </c:ser>
        <c:dLbls>
          <c:showLegendKey val="0"/>
          <c:showVal val="0"/>
          <c:showCatName val="0"/>
          <c:showSerName val="0"/>
          <c:showPercent val="0"/>
          <c:showBubbleSize val="0"/>
        </c:dLbls>
        <c:smooth val="0"/>
        <c:axId val="291814144"/>
        <c:axId val="291817408"/>
      </c:lineChart>
      <c:catAx>
        <c:axId val="2918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817408"/>
        <c:crosses val="autoZero"/>
        <c:auto val="1"/>
        <c:lblAlgn val="ctr"/>
        <c:lblOffset val="100"/>
        <c:noMultiLvlLbl val="0"/>
      </c:catAx>
      <c:valAx>
        <c:axId val="291817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81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4000" b="1"/>
              <a:t>Annual Evapotranspiration vs Precipitation</a:t>
            </a:r>
            <a:r>
              <a:rPr lang="en-US" sz="4000" b="1" baseline="0"/>
              <a:t> in Inches</a:t>
            </a:r>
            <a:endParaRPr lang="en-US" sz="4000" b="1"/>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Sheet3!$A$2</c:f>
              <c:strCache>
                <c:ptCount val="1"/>
                <c:pt idx="0">
                  <c:v>Evapotranspiration</c:v>
                </c:pt>
              </c:strCache>
            </c:strRef>
          </c:tx>
          <c:spPr>
            <a:solidFill>
              <a:srgbClr val="FF9900"/>
            </a:solidFill>
            <a:ln>
              <a:noFill/>
            </a:ln>
            <a:effectLst/>
          </c:spPr>
          <c:invertIfNegative val="0"/>
          <c:cat>
            <c:strRef>
              <c:f>Sheet3!$B$1:$H$1</c:f>
              <c:strCache>
                <c:ptCount val="7"/>
                <c:pt idx="0">
                  <c:v>Marana</c:v>
                </c:pt>
                <c:pt idx="1">
                  <c:v>Mesa</c:v>
                </c:pt>
                <c:pt idx="2">
                  <c:v>Chandler</c:v>
                </c:pt>
                <c:pt idx="3">
                  <c:v>Scottsdale</c:v>
                </c:pt>
                <c:pt idx="4">
                  <c:v>Tempe</c:v>
                </c:pt>
                <c:pt idx="5">
                  <c:v>Tucson</c:v>
                </c:pt>
                <c:pt idx="6">
                  <c:v>Phoenix</c:v>
                </c:pt>
              </c:strCache>
            </c:strRef>
          </c:cat>
          <c:val>
            <c:numRef>
              <c:f>Sheet3!$B$2:$H$2</c:f>
              <c:numCache>
                <c:formatCode>General</c:formatCode>
                <c:ptCount val="7"/>
                <c:pt idx="0">
                  <c:v>78.099999999999994</c:v>
                </c:pt>
                <c:pt idx="1">
                  <c:v>67.87</c:v>
                </c:pt>
                <c:pt idx="2">
                  <c:v>67.87</c:v>
                </c:pt>
                <c:pt idx="3">
                  <c:v>67.87</c:v>
                </c:pt>
                <c:pt idx="4">
                  <c:v>67.87</c:v>
                </c:pt>
                <c:pt idx="5">
                  <c:v>69.319999999999993</c:v>
                </c:pt>
                <c:pt idx="6">
                  <c:v>67.87</c:v>
                </c:pt>
              </c:numCache>
            </c:numRef>
          </c:val>
          <c:extLst>
            <c:ext xmlns:c16="http://schemas.microsoft.com/office/drawing/2014/chart" uri="{C3380CC4-5D6E-409C-BE32-E72D297353CC}">
              <c16:uniqueId val="{00000000-8494-4D00-B287-9436059A2B9D}"/>
            </c:ext>
          </c:extLst>
        </c:ser>
        <c:ser>
          <c:idx val="1"/>
          <c:order val="1"/>
          <c:tx>
            <c:strRef>
              <c:f>Sheet3!$A$3</c:f>
              <c:strCache>
                <c:ptCount val="1"/>
                <c:pt idx="0">
                  <c:v>Precipitation</c:v>
                </c:pt>
              </c:strCache>
            </c:strRef>
          </c:tx>
          <c:spPr>
            <a:solidFill>
              <a:srgbClr val="0000FF"/>
            </a:solidFill>
            <a:ln>
              <a:noFill/>
            </a:ln>
            <a:effectLst/>
          </c:spPr>
          <c:invertIfNegative val="0"/>
          <c:cat>
            <c:strRef>
              <c:f>Sheet3!$B$1:$H$1</c:f>
              <c:strCache>
                <c:ptCount val="7"/>
                <c:pt idx="0">
                  <c:v>Marana</c:v>
                </c:pt>
                <c:pt idx="1">
                  <c:v>Mesa</c:v>
                </c:pt>
                <c:pt idx="2">
                  <c:v>Chandler</c:v>
                </c:pt>
                <c:pt idx="3">
                  <c:v>Scottsdale</c:v>
                </c:pt>
                <c:pt idx="4">
                  <c:v>Tempe</c:v>
                </c:pt>
                <c:pt idx="5">
                  <c:v>Tucson</c:v>
                </c:pt>
                <c:pt idx="6">
                  <c:v>Phoenix</c:v>
                </c:pt>
              </c:strCache>
            </c:strRef>
          </c:cat>
          <c:val>
            <c:numRef>
              <c:f>Sheet3!$B$3:$H$3</c:f>
              <c:numCache>
                <c:formatCode>General</c:formatCode>
                <c:ptCount val="7"/>
                <c:pt idx="0">
                  <c:v>10.31</c:v>
                </c:pt>
                <c:pt idx="1">
                  <c:v>9.2299999999999986</c:v>
                </c:pt>
                <c:pt idx="2">
                  <c:v>7.59</c:v>
                </c:pt>
                <c:pt idx="3">
                  <c:v>9.41</c:v>
                </c:pt>
                <c:pt idx="4">
                  <c:v>9.36</c:v>
                </c:pt>
                <c:pt idx="5">
                  <c:v>12.17</c:v>
                </c:pt>
                <c:pt idx="6">
                  <c:v>8.2900000000000009</c:v>
                </c:pt>
              </c:numCache>
            </c:numRef>
          </c:val>
          <c:extLst>
            <c:ext xmlns:c16="http://schemas.microsoft.com/office/drawing/2014/chart" uri="{C3380CC4-5D6E-409C-BE32-E72D297353CC}">
              <c16:uniqueId val="{00000001-8494-4D00-B287-9436059A2B9D}"/>
            </c:ext>
          </c:extLst>
        </c:ser>
        <c:dLbls>
          <c:showLegendKey val="0"/>
          <c:showVal val="0"/>
          <c:showCatName val="0"/>
          <c:showSerName val="0"/>
          <c:showPercent val="0"/>
          <c:showBubbleSize val="0"/>
        </c:dLbls>
        <c:gapWidth val="219"/>
        <c:overlap val="-27"/>
        <c:axId val="291846112"/>
        <c:axId val="291848864"/>
      </c:barChart>
      <c:catAx>
        <c:axId val="29184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1848864"/>
        <c:crosses val="autoZero"/>
        <c:auto val="1"/>
        <c:lblAlgn val="ctr"/>
        <c:lblOffset val="100"/>
        <c:noMultiLvlLbl val="0"/>
      </c:catAx>
      <c:valAx>
        <c:axId val="291848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8461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4000" b="1" dirty="0"/>
              <a:t>Phoenix</a:t>
            </a:r>
            <a:r>
              <a:rPr lang="en-US" sz="4000" b="1" baseline="0" dirty="0"/>
              <a:t> Precipitation vs Evapotranspiration</a:t>
            </a:r>
            <a:endParaRPr lang="en-US" sz="4000" b="1" dirty="0"/>
          </a:p>
        </c:rich>
      </c:tx>
      <c:layout>
        <c:manualLayout>
          <c:xMode val="edge"/>
          <c:yMode val="edge"/>
          <c:x val="0.25739132732195702"/>
          <c:y val="1.755447839624249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Sheet4!$B$2</c:f>
              <c:strCache>
                <c:ptCount val="1"/>
                <c:pt idx="0">
                  <c:v>Evapotranspiration</c:v>
                </c:pt>
              </c:strCache>
            </c:strRef>
          </c:tx>
          <c:spPr>
            <a:ln w="50800" cap="rnd">
              <a:solidFill>
                <a:srgbClr val="FF9900"/>
              </a:solidFill>
              <a:round/>
            </a:ln>
            <a:effectLst/>
          </c:spPr>
          <c:marker>
            <c:symbol val="none"/>
          </c:marker>
          <c:cat>
            <c:strRef>
              <c:f>Sheet4!$A$3:$A$14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strRef>
          </c:cat>
          <c:val>
            <c:numRef>
              <c:f>Sheet4!$B$3:$B$14</c:f>
              <c:numCache>
                <c:formatCode>General</c:formatCode>
                <c:ptCount val="12"/>
                <c:pt idx="0">
                  <c:v>2.38</c:v>
                </c:pt>
                <c:pt idx="1">
                  <c:v>2.87</c:v>
                </c:pt>
                <c:pt idx="2">
                  <c:v>4.6599999999999993</c:v>
                </c:pt>
                <c:pt idx="3">
                  <c:v>6.38</c:v>
                </c:pt>
                <c:pt idx="4">
                  <c:v>8.7100000000000009</c:v>
                </c:pt>
                <c:pt idx="5">
                  <c:v>9.39</c:v>
                </c:pt>
                <c:pt idx="6">
                  <c:v>9.02</c:v>
                </c:pt>
                <c:pt idx="7">
                  <c:v>8.2800000000000011</c:v>
                </c:pt>
                <c:pt idx="8">
                  <c:v>6.6</c:v>
                </c:pt>
                <c:pt idx="9">
                  <c:v>4.59</c:v>
                </c:pt>
                <c:pt idx="10">
                  <c:v>2.75</c:v>
                </c:pt>
                <c:pt idx="11">
                  <c:v>2.2400000000000002</c:v>
                </c:pt>
              </c:numCache>
            </c:numRef>
          </c:val>
          <c:smooth val="0"/>
          <c:extLst>
            <c:ext xmlns:c16="http://schemas.microsoft.com/office/drawing/2014/chart" uri="{C3380CC4-5D6E-409C-BE32-E72D297353CC}">
              <c16:uniqueId val="{00000000-F086-4606-A599-299D70071459}"/>
            </c:ext>
          </c:extLst>
        </c:ser>
        <c:ser>
          <c:idx val="1"/>
          <c:order val="1"/>
          <c:tx>
            <c:strRef>
              <c:f>Sheet4!$C$2</c:f>
              <c:strCache>
                <c:ptCount val="1"/>
                <c:pt idx="0">
                  <c:v>Precipitations</c:v>
                </c:pt>
              </c:strCache>
            </c:strRef>
          </c:tx>
          <c:spPr>
            <a:ln w="44450" cap="rnd">
              <a:solidFill>
                <a:srgbClr val="0000FF"/>
              </a:solidFill>
              <a:round/>
            </a:ln>
            <a:effectLst/>
          </c:spPr>
          <c:marker>
            <c:symbol val="none"/>
          </c:marker>
          <c:cat>
            <c:strRef>
              <c:f>Sheet4!$A$3:$A$14</c:f>
              <c:strCache>
                <c:ptCount val="12"/>
                <c:pt idx="0">
                  <c:v>Jan</c:v>
                </c:pt>
                <c:pt idx="1">
                  <c:v>Feb</c:v>
                </c:pt>
                <c:pt idx="2">
                  <c:v>Mar</c:v>
                </c:pt>
                <c:pt idx="3">
                  <c:v>Apr</c:v>
                </c:pt>
                <c:pt idx="4">
                  <c:v>May</c:v>
                </c:pt>
                <c:pt idx="5">
                  <c:v>June</c:v>
                </c:pt>
                <c:pt idx="6">
                  <c:v>July </c:v>
                </c:pt>
                <c:pt idx="7">
                  <c:v>Aug</c:v>
                </c:pt>
                <c:pt idx="8">
                  <c:v>Sep</c:v>
                </c:pt>
                <c:pt idx="9">
                  <c:v>Oct</c:v>
                </c:pt>
                <c:pt idx="10">
                  <c:v>Nov</c:v>
                </c:pt>
                <c:pt idx="11">
                  <c:v>Dec</c:v>
                </c:pt>
              </c:strCache>
            </c:strRef>
          </c:cat>
          <c:val>
            <c:numRef>
              <c:f>Sheet4!$C$3:$C$14</c:f>
              <c:numCache>
                <c:formatCode>General</c:formatCode>
                <c:ptCount val="12"/>
                <c:pt idx="0">
                  <c:v>0.83</c:v>
                </c:pt>
                <c:pt idx="1">
                  <c:v>0.77</c:v>
                </c:pt>
                <c:pt idx="2">
                  <c:v>1.07</c:v>
                </c:pt>
                <c:pt idx="3">
                  <c:v>0.25</c:v>
                </c:pt>
                <c:pt idx="4">
                  <c:v>0.16</c:v>
                </c:pt>
                <c:pt idx="5">
                  <c:v>0.09</c:v>
                </c:pt>
                <c:pt idx="6">
                  <c:v>0.99</c:v>
                </c:pt>
                <c:pt idx="7">
                  <c:v>0.94</c:v>
                </c:pt>
                <c:pt idx="8">
                  <c:v>0.75</c:v>
                </c:pt>
                <c:pt idx="9">
                  <c:v>0.79</c:v>
                </c:pt>
                <c:pt idx="10">
                  <c:v>0.73</c:v>
                </c:pt>
                <c:pt idx="11">
                  <c:v>0.92</c:v>
                </c:pt>
              </c:numCache>
            </c:numRef>
          </c:val>
          <c:smooth val="0"/>
          <c:extLst>
            <c:ext xmlns:c16="http://schemas.microsoft.com/office/drawing/2014/chart" uri="{C3380CC4-5D6E-409C-BE32-E72D297353CC}">
              <c16:uniqueId val="{00000001-F086-4606-A599-299D70071459}"/>
            </c:ext>
          </c:extLst>
        </c:ser>
        <c:dLbls>
          <c:showLegendKey val="0"/>
          <c:showVal val="0"/>
          <c:showCatName val="0"/>
          <c:showSerName val="0"/>
          <c:showPercent val="0"/>
          <c:showBubbleSize val="0"/>
        </c:dLbls>
        <c:smooth val="0"/>
        <c:axId val="291883424"/>
        <c:axId val="291886176"/>
      </c:lineChart>
      <c:catAx>
        <c:axId val="29188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crossAx val="291886176"/>
        <c:crosses val="autoZero"/>
        <c:auto val="1"/>
        <c:lblAlgn val="ctr"/>
        <c:lblOffset val="100"/>
        <c:noMultiLvlLbl val="0"/>
      </c:catAx>
      <c:valAx>
        <c:axId val="29188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91883424"/>
        <c:crosses val="autoZero"/>
        <c:crossBetween val="between"/>
      </c:valAx>
      <c:spPr>
        <a:noFill/>
        <a:ln>
          <a:noFill/>
        </a:ln>
        <a:effectLst/>
      </c:spPr>
    </c:plotArea>
    <c:legend>
      <c:legendPos val="b"/>
      <c:layout>
        <c:manualLayout>
          <c:xMode val="edge"/>
          <c:yMode val="edge"/>
          <c:x val="0.32108595340910701"/>
          <c:y val="0.94556774599837301"/>
          <c:w val="0.34349050681020776"/>
          <c:h val="5.2152380295859398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22.357"/>
    </inkml:context>
    <inkml:brush xml:id="br0">
      <inkml:brushProperty name="width" value="0.05" units="cm"/>
      <inkml:brushProperty name="height" value="0.05" units="cm"/>
      <inkml:brushProperty name="color" value="#E71224"/>
    </inkml:brush>
  </inkml:definitions>
  <inkml:trace contextRef="#ctx0" brushRef="#br0">2063 0 24575,'0'25'0,"-1"1"0,-2-1 0,-6 31 0,1-12 0,1 1 0,0 53 0,7 92 0,1-85 0,1-84 0,0 0 0,1 0 0,7 26 0,-4-22 0,5 45 0,-9 206 0,-4-148 0,1-19 0,3 133 0,14-109 0,1 35 0,-16-138 0,1 1 0,8 43 0,-2-37 0,-2 0 0,-2 0 0,0 40 0,-4-56 0,-2 0 0,0 0 0,0-1 0,-2 1 0,-1-1 0,0 0 0,-10 21 0,5-20 0,-2-1 0,0 0 0,-1-2 0,-1 1 0,-26 26 0,16-19 0,18-19 0,0-1 0,0 0 0,-1 0 0,1-1 0,-1 1 0,-1-1 0,1-1 0,-1 0 0,-10 5 0,7-6 0,-1 1 0,1-2 0,0 0 0,-1 0 0,1-1 0,-18 0 0,28-1 0,-165-7 0,158 6 0,1-1 0,-1 1 0,1-2 0,-1 1 0,1-1 0,0 0 0,0 0 0,0-1 0,1 0 0,-1 0 0,1-1 0,-9-8 0,-3-5 0,2 0 0,-24-33 0,30 36 0,-11-22 0,14 24 0,0 0 0,-1 1 0,-10-13 0,15 22 0,0 0 0,0 1 0,0-1 0,0 1 0,0 0 0,0 0 0,-1 0 0,1 0 0,-1 1 0,1-1 0,-1 1 0,0 0 0,0 0 0,1 1 0,-1-1 0,0 1 0,0-1 0,-7 2 0,-5 0 0,0 2 0,1 0 0,-21 6 0,7-1 0,-5-2 0,-54 3 0,-3 1 0,76-8 0,0 2 0,0-1 0,1 2 0,-15 6 0,-13 10 0,-41 29 0,24-14 0,44-28 0,-23 8 0,25-11 0,1 1 0,0-1 0,-23 16 0,-154 105 0,164-113 0,-1-1 0,-38 13 0,-5 2 0,53-19 0,-1-2 0,-19 6 0,30-11 0,-1 1 0,1-2 0,-1 1 0,0-1 0,1 0 0,-1 0 0,0 0 0,-12-4 0,-32-8-1365,28 7-5461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32.073"/>
    </inkml:context>
    <inkml:brush xml:id="br0">
      <inkml:brushProperty name="width" value="0.05" units="cm"/>
      <inkml:brushProperty name="height" value="0.05" units="cm"/>
      <inkml:brushProperty name="color" value="#E71224"/>
    </inkml:brush>
  </inkml:definitions>
  <inkml:trace contextRef="#ctx0" brushRef="#br0">0 0 24575,'12'0'0,"-1"1"0,1 1 0,-1-1 0,0 2 0,0 0 0,0 0 0,0 1 0,-1 0 0,1 1 0,-1 0 0,13 9 0,-16-9 0,0 0 0,0 1 0,0 0 0,-1 0 0,0 0 0,0 1 0,-1 0 0,0 0 0,0 0 0,-1 1 0,0 0 0,0 0 0,0 0 0,-1 0 0,3 13 0,26 154 0,-27-143 0,-4-24 0,1 0 0,1-1 0,-1 1 0,1 0 0,0-1 0,1 0 0,5 10 0,5 2 0,17 20 0,-6-9 0,-20-22 0,0-1 0,-1 1 0,0 0 0,0 0 0,0 0 0,-1 0 0,0 1 0,-1-1 0,0 1 0,2 16 0,-2 4 0,-4 59 0,0-63 0,2 0 0,0 0 0,5 30 0,6 5 0,5 118 0,-15-124 0,-4 130 0,-11-97 0,0-4 0,10-35 0,2 0 0,5 60 0,0-84 0,2-1 0,1 0 0,0-1 0,14 30 0,-10-26 0,-3-8 0,1-1 0,14 21 0,-11-21 0,15 37 0,-18-34 0,0-1 0,1 1 0,22 34 0,-5-15 0,-20-27 0,1-2 0,0 1 0,1-1 0,0 0 0,1 0 0,14 12 0,1-4 0,40 40 0,-57-50 0,0 0 0,-1 0 0,0 0 0,0 1 0,-1 0 0,0 0 0,-1 0 0,0 0 0,4 15 0,-3-3 0,-1 0 0,-1 1 0,0 24 0,-4 65 0,0-73 0,-1-15 0,0 0 0,-2 0 0,0 0 0,-2-1 0,0 0 0,-15 32 0,10-22 0,7-19 0,-1 0 0,-1-1 0,-10 21 0,15-33 0,-49 86 0,44-75 0,1 1 0,1 0 0,0 0 0,0 0 0,-2 24 0,1 20 0,6 101 0,2-62 0,-2-61 0,-2 53 0,0-76 0,-1 1 0,0-1 0,0 1 0,-1-1 0,-6 15 0,-52 130 0,57-143 0,-1 0 0,2 0 0,0 1 0,0-1 0,1 1 0,1-1 0,0 20 0,2-24 0,0 0 0,0 0 0,0 0 0,1 0 0,0-1 0,1 1 0,0-1 0,0 0 0,1 0 0,0 0 0,0 0 0,7 8 0,-5-8 0,0-1 0,0 0 0,0 0 0,1-1 0,0 0 0,1 0 0,-1-1 0,11 6 0,-7-4 0,1 0 0,-1 1 0,-1 0 0,0 1 0,0 0 0,0 1 0,-1 0 0,-1 1 0,0-1 0,0 2 0,6 12 0,32 52-1365,-34-55-5461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7:55.940"/>
    </inkml:context>
    <inkml:brush xml:id="br0">
      <inkml:brushProperty name="width" value="0.05" units="cm"/>
      <inkml:brushProperty name="height" value="0.05" units="cm"/>
      <inkml:brushProperty name="color" value="#E71224"/>
    </inkml:brush>
  </inkml:definitions>
  <inkml:trace contextRef="#ctx0" brushRef="#br0">0 0 24575,'1'3'0,"0"0"0,0-1 0,0 1 0,0-1 0,0 1 0,0-1 0,1 1 0,-1-1 0,1 0 0,-1 0 0,1 1 0,4 2 0,-1 1 0,88 95 0,-84-92 0,-1 0 0,-1 0 0,1 1 0,-2 0 0,1 0 0,-1 1 0,-1-1 0,0 2 0,0-1 0,-1 0 0,-1 1 0,0 0 0,0 0 0,-1 0 0,-1 0 0,1 21 0,-2-11 0,2 0 0,1 0 0,9 37 0,-9-48 0,0 0 0,1 0 0,1-1 0,0 0 0,0 0 0,1 0 0,0 0 0,1-1 0,8 9 0,2 1 0,-2 1 0,0 0 0,-1 1 0,-1 1 0,-1 0 0,13 34 0,-20-44 0,1-1 0,0 0 0,0-1 0,1 1 0,1-1 0,0-1 0,13 13 0,70 55 0,-27-26 0,48 58 0,-81-76 0,-4-4 0,34 46 0,-30-33 0,-17-24 0,14 22 0,-21-27 0,0-3 0,-1 1 0,0 1 0,8 22 0,-13-30 0,0-1 0,0 1 0,0-1 0,-1 1 0,1 0 0,-1-1 0,0 1 0,0-1 0,-1 1 0,1 0 0,-1-1 0,0 1 0,1-1 0,-1 1 0,-1-1 0,1 0 0,-1 1 0,-2 4 0,-6 6 0,-1-1 0,-1 0 0,0-1 0,0-1 0,-1 0 0,-16 11 0,-11 9 0,18-15 0,0 0 0,-1-2 0,-45 20 0,37-19 0,-47 29 0,75-41 0,-122 91 0,43-31 233,38-31-1831,25-17-5228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15T13:18:12.782"/>
    </inkml:context>
    <inkml:brush xml:id="br0">
      <inkml:brushProperty name="width" value="0.05" units="cm"/>
      <inkml:brushProperty name="height" value="0.05" units="cm"/>
      <inkml:brushProperty name="color" value="#E71224"/>
    </inkml:brush>
  </inkml:definitions>
  <inkml:trace contextRef="#ctx0" brushRef="#br0">1051 0 24575,'0'18'0,"-1"-1"0,1-1 0,1 0 0,0 0 0,1 0 0,1 0 0,0 0 0,7 20 0,-4-21 0,0 0 0,-1 0 0,-1 1 0,-1-1 0,3 21 0,-6-31 0,0 1 0,0 0 0,0 0 0,-1 0 0,0 0 0,0 0 0,0-1 0,-1 1 0,1 0 0,-1-1 0,-1 1 0,1-1 0,-1 0 0,0 0 0,0 0 0,-1 0 0,-6 7 0,-84 80 0,2-2 0,55-53 0,23-24 0,1 0 0,-18 23 0,27-30 0,0 0 0,1 0 0,0 0 0,0 0 0,0 0 0,1 1 0,0-1 0,0 1 0,1-1 0,-2 13 0,3-10 0,1-1 0,0 1 0,0-1 0,1 0 0,0 0 0,0 1 0,1-1 0,0-1 0,7 14 0,6 17 0,4 14 0,-12-33 0,-1 0 0,0 1 0,-2 0 0,6 31 0,-7 17 0,-6 73 0,0-48 0,2 247 0,0-331 0,0 0 0,-1 0 0,-1 0 0,1-1 0,-1 1 0,-1 0 0,1-1 0,-2 0 0,1 1 0,-1-1 0,-8 13 0,-10 16 0,-58 87 0,67-107 0,-1 0 0,-1-1 0,0 0 0,-30 23 0,24-24 0,-31 17 0,37-22 0,1 0 0,0 0 0,-20 20 0,16-14 0,12-10 0,0 0 0,0 0 0,1 0 0,0 1 0,0 0 0,1 0 0,0 0 0,0 1 0,1-1 0,0 1 0,0 0 0,0 0 0,1 0 0,0 0 0,-1 14 0,2-4 0,1 0 0,0 0 0,2 1 0,0-1 0,1 0 0,5 20 0,0-2 0,-2 1 0,3 59 0,-7 75 0,-3-102 0,0-55 0,0 0 0,-1 0 0,0 0 0,-1 0 0,-8 23 0,2-14 0,-1 1 0,-18 27 0,23-39 0,-1-1 0,1 1 0,1 0 0,0 0 0,1 0 0,0 1 0,-1 17 0,2-6 0,1 0 0,1 0 0,3 24 0,-1-35 0,0-1 0,1 0 0,0 0 0,1 0 0,0 0 0,1-1 0,1 0 0,-1 0 0,2 0 0,-1 0 0,2-1 0,-1 0 0,1-1 0,0 0 0,1 0 0,0-1 0,1 0 0,0 0 0,12 6 0,-16-11 0,-1 0 0,1 0 0,0-1 0,0 0 0,0-1 0,0 1 0,1-1 0,-1 0 0,0-1 0,0 1 0,1-1 0,-1-1 0,0 1 0,12-3 0,2-3 0,0-1 0,-1 0 0,24-13 0,31-12 0,-67 29 0,1 1 0,0 0 0,1 0 0,-1 1 0,0 0 0,0 1 0,11 0 0,-15 0 0,0 1 0,0 0 0,0 0 0,0 0 0,-1 0 0,1 1 0,0 0 0,0-1 0,-1 1 0,1 1 0,-1-1 0,6 6 0,1 1 0,-1 1 0,13 18 0,3 4 0,-5-10 0,36 44 0,-49-57 0,0 1 0,-1-1 0,-1 1 0,0 1 0,6 14 0,-10-22 0,0-1 0,0 1 0,-1 0 0,1 0 0,-1 0 0,0-1 0,1 1 0,-1 0 0,-1 0 0,1 0 0,0 0 0,-1-1 0,1 1 0,-1 0 0,0 0 0,0-1 0,0 1 0,0 0 0,0-1 0,-1 1 0,-1 2 0,-3 2 0,0 0 0,0-1 0,-1 1 0,0-2 0,-9 7 0,-11 10 0,5-2 0,-39 33 0,-11 10 0,-4 3 0,-37 6 0,44-31 0,48-27 0,0 1 0,0 1 0,2 1 0,0 0 0,-24 30 0,34-33 0,-17 29 0,21-34 0,0 1 0,0-1 0,-1 0 0,0 0 0,-1-1 0,0 1 0,-11 9 0,-44 28 0,-26 22 0,84-64 0,0 0 0,0 1 0,0-1 0,1 1 0,-1 0 0,1-1 0,0 2 0,1-1 0,-1 0 0,1 0 0,0 1 0,0-1 0,1 1 0,-2 10 0,2-6 0,0 0 0,1 0 0,0 0 0,1 0 0,0-1 0,1 1 0,5 18 0,0-3 0,-1 0 0,-1 0 0,-2 0 0,0 0 0,-1 1 0,-4 41 0,2-59 0,-1 1 0,0-1 0,-1 0 0,0 0 0,0 0 0,0 0 0,-1-1 0,-1 1 0,1-1 0,-1 1 0,0-1 0,-1 0 0,1-1 0,-2 1 0,1-1 0,0 0 0,-10 7 0,-40 29-1365,26-20-5461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3DA6E8E-4582-E048-9D5F-B5AA4B8014DE}" type="datetimeFigureOut">
              <a:rPr lang="en-US" smtClean="0"/>
              <a:t>9/3/2024</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2C7B152A-EC10-0D42-BD0F-200D846462C9}" type="slidenum">
              <a:rPr lang="en-US" smtClean="0"/>
              <a:t>‹#›</a:t>
            </a:fld>
            <a:endParaRPr lang="en-US"/>
          </a:p>
        </p:txBody>
      </p:sp>
    </p:spTree>
    <p:extLst>
      <p:ext uri="{BB962C8B-B14F-4D97-AF65-F5344CB8AC3E}">
        <p14:creationId xmlns:p14="http://schemas.microsoft.com/office/powerpoint/2010/main" val="310211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B152A-EC10-0D42-BD0F-200D846462C9}" type="slidenum">
              <a:rPr lang="en-US" smtClean="0"/>
              <a:t>1</a:t>
            </a:fld>
            <a:endParaRPr lang="en-US"/>
          </a:p>
        </p:txBody>
      </p:sp>
    </p:spTree>
    <p:extLst>
      <p:ext uri="{BB962C8B-B14F-4D97-AF65-F5344CB8AC3E}">
        <p14:creationId xmlns:p14="http://schemas.microsoft.com/office/powerpoint/2010/main" val="271215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Have your students brainstorm and think about what their local water cycle looks like. What processes are happening? Is it dry or wet most of the time? Are there trees and plants? Animals? People? </a:t>
            </a:r>
            <a:br>
              <a:rPr lang="en-US" dirty="0"/>
            </a:br>
            <a:r>
              <a:rPr lang="en-US" dirty="0"/>
              <a:t>Who can put in the chat a way you are part of the water cycle or that water moves in and out of your body? People drink, perspire (sweat), breathe –respiration, and urinate – so yes water does move through our body</a:t>
            </a:r>
            <a:r>
              <a:rPr lang="en-US"/>
              <a:t>,</a:t>
            </a:r>
            <a:r>
              <a:rPr lang="en-US" dirty="0"/>
              <a:t> and we are part of the water cycle</a:t>
            </a:r>
          </a:p>
          <a:p>
            <a:pPr marL="0" lvl="0" indent="0" algn="l" rtl="0">
              <a:spcBef>
                <a:spcPts val="0"/>
              </a:spcBef>
              <a:spcAft>
                <a:spcPts val="0"/>
              </a:spcAft>
              <a:buNone/>
            </a:pPr>
            <a:r>
              <a:rPr lang="en-US" dirty="0"/>
              <a:t>So why is Arizona a Desert? What makes a desert a desert? Region of </a:t>
            </a:r>
            <a:r>
              <a:rPr lang="en-US" b="0" i="0" dirty="0">
                <a:solidFill>
                  <a:srgbClr val="BFBFBF"/>
                </a:solidFill>
                <a:effectLst/>
                <a:highlight>
                  <a:srgbClr val="1F1F1F"/>
                </a:highlight>
                <a:latin typeface="Google Sans"/>
              </a:rPr>
              <a:t>land that has an arid/dry climate receiving less than 25 centimeters (10 inches) of sporadic rainfall annually</a:t>
            </a:r>
            <a:endParaRPr lang="en-US" dirty="0"/>
          </a:p>
        </p:txBody>
      </p:sp>
    </p:spTree>
    <p:extLst>
      <p:ext uri="{BB962C8B-B14F-4D97-AF65-F5344CB8AC3E}">
        <p14:creationId xmlns:p14="http://schemas.microsoft.com/office/powerpoint/2010/main" val="627679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when we live in a desert the climate and weather is a specific way. And this has an effect on the water that we have. </a:t>
            </a:r>
          </a:p>
          <a:p>
            <a:endParaRPr lang="en-US" dirty="0"/>
          </a:p>
          <a:p>
            <a:r>
              <a:rPr lang="en-US" dirty="0"/>
              <a:t>Who can unmute or put in chat what is Weather? </a:t>
            </a:r>
          </a:p>
          <a:p>
            <a:endParaRPr lang="en-US" dirty="0"/>
          </a:p>
          <a:p>
            <a:r>
              <a:rPr lang="en-US" dirty="0"/>
              <a:t>Our climate and weather play an important role in regards to what does happen to the moisture we have here in Arizona…</a:t>
            </a:r>
          </a:p>
        </p:txBody>
      </p:sp>
      <p:sp>
        <p:nvSpPr>
          <p:cNvPr id="4" name="Slide Number Placeholder 3"/>
          <p:cNvSpPr>
            <a:spLocks noGrp="1"/>
          </p:cNvSpPr>
          <p:nvPr>
            <p:ph type="sldNum" sz="quarter" idx="5"/>
          </p:nvPr>
        </p:nvSpPr>
        <p:spPr/>
        <p:txBody>
          <a:bodyPr/>
          <a:lstStyle/>
          <a:p>
            <a:fld id="{2C7B152A-EC10-0D42-BD0F-200D846462C9}" type="slidenum">
              <a:rPr lang="en-US" smtClean="0"/>
              <a:t>13</a:t>
            </a:fld>
            <a:endParaRPr lang="en-US"/>
          </a:p>
        </p:txBody>
      </p:sp>
    </p:spTree>
    <p:extLst>
      <p:ext uri="{BB962C8B-B14F-4D97-AF65-F5344CB8AC3E}">
        <p14:creationId xmlns:p14="http://schemas.microsoft.com/office/powerpoint/2010/main" val="117608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Read slide first – </a:t>
            </a:r>
            <a:r>
              <a:rPr lang="en-US" sz="1200" b="0" kern="1200" dirty="0">
                <a:solidFill>
                  <a:schemeClr val="tx1"/>
                </a:solidFill>
                <a:effectLst/>
                <a:latin typeface="+mn-lt"/>
                <a:ea typeface="+mn-ea"/>
                <a:cs typeface="+mn-cs"/>
              </a:rPr>
              <a:t>water goes from a liquid into a gas – water vapor. </a:t>
            </a:r>
            <a:r>
              <a:rPr lang="en-US" sz="1200" b="1" kern="1200" dirty="0">
                <a:solidFill>
                  <a:schemeClr val="tx1"/>
                </a:solidFill>
                <a:effectLst/>
                <a:latin typeface="+mn-lt"/>
                <a:ea typeface="+mn-ea"/>
                <a:cs typeface="+mn-cs"/>
              </a:rPr>
              <a:t>then say what do we get when we combine these two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Evapotranspiration – </a:t>
            </a:r>
            <a:r>
              <a:rPr lang="en-US" sz="1200" b="0" kern="1200" dirty="0">
                <a:solidFill>
                  <a:schemeClr val="tx1"/>
                </a:solidFill>
                <a:effectLst/>
                <a:latin typeface="+mn-lt"/>
                <a:ea typeface="+mn-ea"/>
                <a:cs typeface="+mn-cs"/>
              </a:rPr>
              <a:t>combining evaporation and transpiration together, which means it is all the water that’s coming off the soil. Overall </a:t>
            </a:r>
            <a:r>
              <a:rPr lang="en-US" b="0" i="0" dirty="0">
                <a:solidFill>
                  <a:srgbClr val="BDC1C6"/>
                </a:solidFill>
                <a:effectLst/>
                <a:latin typeface="Roboto" panose="02000000000000000000" pitchFamily="2" charset="0"/>
              </a:rPr>
              <a:t>Evapotranspiration is an important process in the water cycle because it is responsible for a substantial amount of the atmosphere's water vapor. Without that input of water vapor, clouds couldn't form and precipitation wouldn’t fall.</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So we are going to look at some climate tables.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More info if needed: They measure evapotranspiration in different ways, but one scientific instrument mainly used by farmers is called an </a:t>
            </a:r>
            <a:r>
              <a:rPr lang="en-US" sz="1200" b="1" kern="1200" dirty="0">
                <a:solidFill>
                  <a:schemeClr val="tx1"/>
                </a:solidFill>
                <a:effectLst/>
                <a:latin typeface="+mn-lt"/>
                <a:ea typeface="+mn-ea"/>
                <a:cs typeface="+mn-cs"/>
              </a:rPr>
              <a:t>atmometer</a:t>
            </a:r>
            <a:r>
              <a:rPr lang="en-US" sz="1200" b="0" kern="1200" dirty="0">
                <a:solidFill>
                  <a:schemeClr val="tx1"/>
                </a:solidFill>
                <a:effectLst/>
                <a:latin typeface="+mn-lt"/>
                <a:ea typeface="+mn-ea"/>
                <a:cs typeface="+mn-cs"/>
              </a:rPr>
              <a:t> and is usually used with alfalfa crops or grasses, to get the data for different areas. Another measuring device is called a lysimeter.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14</a:t>
            </a:fld>
            <a:endParaRPr lang="en-US"/>
          </a:p>
        </p:txBody>
      </p:sp>
    </p:spTree>
    <p:extLst>
      <p:ext uri="{BB962C8B-B14F-4D97-AF65-F5344CB8AC3E}">
        <p14:creationId xmlns:p14="http://schemas.microsoft.com/office/powerpoint/2010/main" val="400467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inches of rainfall, what is our max?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is over the year</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15</a:t>
            </a:fld>
            <a:endParaRPr lang="en-US"/>
          </a:p>
        </p:txBody>
      </p:sp>
    </p:spTree>
    <p:extLst>
      <p:ext uri="{BB962C8B-B14F-4D97-AF65-F5344CB8AC3E}">
        <p14:creationId xmlns:p14="http://schemas.microsoft.com/office/powerpoint/2010/main" val="3069022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cans see that while we do get some rain, most places do not get a lot! Where do we get the most ? The mountains!</a:t>
            </a:r>
          </a:p>
        </p:txBody>
      </p:sp>
      <p:sp>
        <p:nvSpPr>
          <p:cNvPr id="4" name="Slide Number Placeholder 3"/>
          <p:cNvSpPr>
            <a:spLocks noGrp="1"/>
          </p:cNvSpPr>
          <p:nvPr>
            <p:ph type="sldNum" sz="quarter" idx="5"/>
          </p:nvPr>
        </p:nvSpPr>
        <p:spPr/>
        <p:txBody>
          <a:bodyPr/>
          <a:lstStyle/>
          <a:p>
            <a:fld id="{2C7B152A-EC10-0D42-BD0F-200D846462C9}" type="slidenum">
              <a:rPr lang="en-US" smtClean="0"/>
              <a:t>16</a:t>
            </a:fld>
            <a:endParaRPr lang="en-US"/>
          </a:p>
        </p:txBody>
      </p:sp>
    </p:spTree>
    <p:extLst>
      <p:ext uri="{BB962C8B-B14F-4D97-AF65-F5344CB8AC3E}">
        <p14:creationId xmlns:p14="http://schemas.microsoft.com/office/powerpoint/2010/main" val="308399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now looking at the same data but monthly. What do we notice about this graph… there is some consistency among all locations dependent on time of year (winter months, monsoon months), but some places definitely get more rain than others</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17</a:t>
            </a:fld>
            <a:endParaRPr lang="en-US"/>
          </a:p>
        </p:txBody>
      </p:sp>
    </p:spTree>
    <p:extLst>
      <p:ext uri="{BB962C8B-B14F-4D97-AF65-F5344CB8AC3E}">
        <p14:creationId xmlns:p14="http://schemas.microsoft.com/office/powerpoint/2010/main" val="266903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max especially when compared to our rainfall max (only 12 inches in Tucson)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18</a:t>
            </a:fld>
            <a:endParaRPr lang="en-US"/>
          </a:p>
        </p:txBody>
      </p:sp>
    </p:spTree>
    <p:extLst>
      <p:ext uri="{BB962C8B-B14F-4D97-AF65-F5344CB8AC3E}">
        <p14:creationId xmlns:p14="http://schemas.microsoft.com/office/powerpoint/2010/main" val="2419634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don’t have as much data for all the specific places, but we can still see the overall trend of when </a:t>
            </a:r>
            <a:r>
              <a:rPr lang="en-US" dirty="0" err="1"/>
              <a:t>evapotransporation</a:t>
            </a:r>
            <a:r>
              <a:rPr lang="en-US" dirty="0"/>
              <a:t> happens the most… summer/hotter months</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19</a:t>
            </a:fld>
            <a:endParaRPr lang="en-US"/>
          </a:p>
        </p:txBody>
      </p:sp>
    </p:spTree>
    <p:extLst>
      <p:ext uri="{BB962C8B-B14F-4D97-AF65-F5344CB8AC3E}">
        <p14:creationId xmlns:p14="http://schemas.microsoft.com/office/powerpoint/2010/main" val="413207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get a lot more evapotranspiration then we get precipitation… so what does this say about our climate? If you were an alien and looked at this data, what would you expect the climate to be like in Arizona? What kind of plants would you expect to find?  this is going to be a very dry place – a desert, it isn’t that we don’t get rain or precipitation, but that our Evapotranspiration is much higher than our precipitation. About 7 x more …</a:t>
            </a:r>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20</a:t>
            </a:fld>
            <a:endParaRPr lang="en-US"/>
          </a:p>
        </p:txBody>
      </p:sp>
    </p:spTree>
    <p:extLst>
      <p:ext uri="{BB962C8B-B14F-4D97-AF65-F5344CB8AC3E}">
        <p14:creationId xmlns:p14="http://schemas.microsoft.com/office/powerpoint/2010/main" val="2543163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does this mean for your local water cycle and climate? It means we need to be smart about the water we have </a:t>
            </a:r>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21</a:t>
            </a:fld>
            <a:endParaRPr lang="en-US"/>
          </a:p>
        </p:txBody>
      </p:sp>
    </p:spTree>
    <p:extLst>
      <p:ext uri="{BB962C8B-B14F-4D97-AF65-F5344CB8AC3E}">
        <p14:creationId xmlns:p14="http://schemas.microsoft.com/office/powerpoint/2010/main" val="362197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5169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rtl="0" fontAlgn="base">
              <a:buFont typeface="+mj-lt"/>
              <a:buAutoNum type="arabicPeriod"/>
            </a:pPr>
            <a:r>
              <a:rPr lang="en-US" dirty="0"/>
              <a:t>Climate and water are inseparable. Changes in climate may </a:t>
            </a:r>
            <a:r>
              <a:rPr lang="en-US" sz="1800" b="0" i="0" dirty="0">
                <a:solidFill>
                  <a:srgbClr val="000000"/>
                </a:solidFill>
                <a:effectLst/>
                <a:highlight>
                  <a:srgbClr val="FFFFFF"/>
                </a:highlight>
                <a:latin typeface="Aptos" panose="020B0004020202020204" pitchFamily="34" charset="0"/>
              </a:rPr>
              <a:t>lead to less snow in the mountains and warmer streams. This will impact the amount and quality of water in the rivers.  </a:t>
            </a:r>
          </a:p>
          <a:p>
            <a:pPr algn="l" rtl="0" fontAlgn="base">
              <a:buFont typeface="+mj-lt"/>
              <a:buNone/>
            </a:pPr>
            <a:endParaRPr lang="en-US" sz="1800" b="0" i="0" dirty="0">
              <a:solidFill>
                <a:srgbClr val="000000"/>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06610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5</a:t>
            </a:fld>
            <a:endParaRPr lang="en-US"/>
          </a:p>
        </p:txBody>
      </p:sp>
    </p:spTree>
    <p:extLst>
      <p:ext uri="{BB962C8B-B14F-4D97-AF65-F5344CB8AC3E}">
        <p14:creationId xmlns:p14="http://schemas.microsoft.com/office/powerpoint/2010/main" val="351573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r>
              <a:rPr lang="en-US" baseline="0" dirty="0"/>
              <a:t>Students watch a demonstration (either live or the Arizona Water Festival Anchor Phenomena video) to determine how water behaves. First, students describe all the parts that will be used in the demonstration, helping them to understand that the heat is coming from the electric burner and that the ice is cold. When the cold pan is placed over the boiling pot (as shown in the diagram), they will describe every step of what they observe in the simplest language that they can (not using process words like evaporation). </a:t>
            </a:r>
          </a:p>
          <a:p>
            <a:pPr marL="457200" lvl="1" indent="0">
              <a:buFont typeface="Arial"/>
              <a:buNone/>
            </a:pPr>
            <a:endParaRPr lang="en-US" baseline="0" dirty="0"/>
          </a:p>
          <a:p>
            <a:pPr marL="457200" lvl="1" indent="0">
              <a:buFont typeface="Arial"/>
              <a:buNone/>
            </a:pPr>
            <a:r>
              <a:rPr lang="en-US" baseline="0" dirty="0"/>
              <a:t>This demo can be done throughout the unit until students understand two big ideas:</a:t>
            </a:r>
          </a:p>
          <a:p>
            <a:pPr marL="457200" lvl="1" indent="0">
              <a:buFont typeface="Arial"/>
              <a:buNone/>
            </a:pPr>
            <a:r>
              <a:rPr lang="en-US" baseline="0" dirty="0"/>
              <a:t>1.	Water can be found in the earth system in three different forms:</a:t>
            </a:r>
          </a:p>
          <a:p>
            <a:pPr marL="457200" lvl="1" indent="0">
              <a:buFont typeface="Arial"/>
              <a:buNone/>
            </a:pPr>
            <a:r>
              <a:rPr lang="en-US" baseline="0" dirty="0"/>
              <a:t>•	Solid – it holds its shape, whether inside or outside a container</a:t>
            </a:r>
          </a:p>
          <a:p>
            <a:pPr marL="457200" lvl="1" indent="0">
              <a:buFont typeface="Arial"/>
              <a:buNone/>
            </a:pPr>
            <a:r>
              <a:rPr lang="en-US" baseline="0" dirty="0"/>
              <a:t>•	Liquid – it takes the shape of the container that it’s in. This is the most recognized form.</a:t>
            </a:r>
          </a:p>
          <a:p>
            <a:pPr marL="457200" lvl="1" indent="0">
              <a:buFont typeface="Arial"/>
              <a:buNone/>
            </a:pPr>
            <a:r>
              <a:rPr lang="en-US" baseline="0" dirty="0"/>
              <a:t>•	Gas – it is not visible to the eye, so we can only prove that it’s there by investigation.</a:t>
            </a:r>
          </a:p>
          <a:p>
            <a:pPr marL="685800" lvl="1" indent="-228600">
              <a:buFont typeface="Arial"/>
              <a:buAutoNum type="arabicPeriod" startAt="2"/>
            </a:pPr>
            <a:r>
              <a:rPr lang="en-US" baseline="0" dirty="0"/>
              <a:t>Heat is a form of energy that causes water to move and change form. The force of gravity helps drive the water cycle. </a:t>
            </a:r>
          </a:p>
          <a:p>
            <a:pPr marL="685800" lvl="1" indent="-228600">
              <a:buFont typeface="Arial"/>
              <a:buAutoNum type="arabicPeriod" startAt="2"/>
            </a:pPr>
            <a:endParaRPr lang="en-US" baseline="0" dirty="0"/>
          </a:p>
          <a:p>
            <a:pPr marL="457200" lvl="1" indent="0">
              <a:buFont typeface="Arial"/>
              <a:buNone/>
            </a:pPr>
            <a:r>
              <a:rPr lang="en-US" sz="1800" b="0" i="0" dirty="0">
                <a:solidFill>
                  <a:srgbClr val="000000"/>
                </a:solidFill>
                <a:effectLst/>
                <a:highlight>
                  <a:srgbClr val="C0C0C0"/>
                </a:highlight>
                <a:latin typeface="Aptos" panose="020B0004020202020204" pitchFamily="34" charset="0"/>
              </a:rPr>
              <a:t>Water is the only naturally occurring substance on Earth that can be found in three physical states: solid, liquid, and gas.</a:t>
            </a:r>
            <a:r>
              <a:rPr lang="en-US" sz="1800" b="0" i="0" dirty="0">
                <a:solidFill>
                  <a:srgbClr val="000000"/>
                </a:solidFill>
                <a:effectLst/>
                <a:highlight>
                  <a:srgbClr val="FFFFFF"/>
                </a:highlight>
                <a:latin typeface="Aptos" panose="020B0004020202020204" pitchFamily="34" charset="0"/>
              </a:rPr>
              <a:t> </a:t>
            </a:r>
          </a:p>
          <a:p>
            <a:pPr marL="457200" lvl="1" indent="0">
              <a:buFont typeface="Arial"/>
              <a:buNone/>
            </a:pPr>
            <a:endParaRPr lang="en-US" sz="1800" b="0" i="0" baseline="0" dirty="0">
              <a:solidFill>
                <a:srgbClr val="000000"/>
              </a:solidFill>
              <a:effectLst/>
              <a:highlight>
                <a:srgbClr val="FFFFFF"/>
              </a:highlight>
              <a:latin typeface="Aptos" panose="020B0004020202020204" pitchFamily="34" charset="0"/>
            </a:endParaRPr>
          </a:p>
          <a:p>
            <a:pPr marL="457200" lvl="1" indent="0">
              <a:buFont typeface="Arial"/>
              <a:buNone/>
            </a:pPr>
            <a:r>
              <a:rPr lang="en-US" sz="1800" b="0" i="0" baseline="0" dirty="0">
                <a:solidFill>
                  <a:srgbClr val="000000"/>
                </a:solidFill>
                <a:effectLst/>
                <a:highlight>
                  <a:srgbClr val="FFFFFF"/>
                </a:highlight>
                <a:latin typeface="Aptos" panose="020B0004020202020204" pitchFamily="34" charset="0"/>
              </a:rPr>
              <a:t>This is also an important way to realize that water vapor cannot be seen, so only with experiments can we know that it exists. </a:t>
            </a:r>
            <a:endParaRPr lang="en-US" baseline="0"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6</a:t>
            </a:fld>
            <a:endParaRPr lang="en-US"/>
          </a:p>
        </p:txBody>
      </p:sp>
    </p:spTree>
    <p:extLst>
      <p:ext uri="{BB962C8B-B14F-4D97-AF65-F5344CB8AC3E}">
        <p14:creationId xmlns:p14="http://schemas.microsoft.com/office/powerpoint/2010/main" val="2963971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Challenge students to think about heat as the energy and water as the matter and the relationships they observed.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Give them the diagram and have them l</a:t>
            </a:r>
            <a:r>
              <a:rPr lang="en-US" dirty="0"/>
              <a:t>abel all of the water cycle parts and processes. (draw arrows,</a:t>
            </a:r>
            <a:r>
              <a:rPr lang="en-US" baseline="0" dirty="0"/>
              <a:t> different colors,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These are the Cross Cutting Concepts demonstrated in this lesson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7</a:t>
            </a:fld>
            <a:endParaRPr lang="en-US"/>
          </a:p>
        </p:txBody>
      </p:sp>
    </p:spTree>
    <p:extLst>
      <p:ext uri="{BB962C8B-B14F-4D97-AF65-F5344CB8AC3E}">
        <p14:creationId xmlns:p14="http://schemas.microsoft.com/office/powerpoint/2010/main" val="845124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5535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9</a:t>
            </a:fld>
            <a:endParaRPr lang="en-US"/>
          </a:p>
        </p:txBody>
      </p:sp>
    </p:spTree>
    <p:extLst>
      <p:ext uri="{BB962C8B-B14F-4D97-AF65-F5344CB8AC3E}">
        <p14:creationId xmlns:p14="http://schemas.microsoft.com/office/powerpoint/2010/main" val="1789863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do this activity as a class demonstration or in groups and let the students actually measure out the water. The picture will also take you to a great graphic and more information. </a:t>
            </a:r>
          </a:p>
          <a:p>
            <a:endParaRPr lang="en-US" dirty="0"/>
          </a:p>
          <a:p>
            <a:r>
              <a:rPr lang="en-US" dirty="0"/>
              <a:t>Helping students make that connection as to just how precious a resource our fresh clean water is, helps make water conservation relevant. </a:t>
            </a:r>
          </a:p>
        </p:txBody>
      </p:sp>
      <p:sp>
        <p:nvSpPr>
          <p:cNvPr id="4" name="Slide Number Placeholder 3"/>
          <p:cNvSpPr>
            <a:spLocks noGrp="1"/>
          </p:cNvSpPr>
          <p:nvPr>
            <p:ph type="sldNum" sz="quarter" idx="5"/>
          </p:nvPr>
        </p:nvSpPr>
        <p:spPr/>
        <p:txBody>
          <a:bodyPr/>
          <a:lstStyle/>
          <a:p>
            <a:fld id="{2C7B152A-EC10-0D42-BD0F-200D846462C9}" type="slidenum">
              <a:rPr lang="en-US" smtClean="0"/>
              <a:t>10</a:t>
            </a:fld>
            <a:endParaRPr lang="en-US"/>
          </a:p>
        </p:txBody>
      </p:sp>
    </p:spTree>
    <p:extLst>
      <p:ext uri="{BB962C8B-B14F-4D97-AF65-F5344CB8AC3E}">
        <p14:creationId xmlns:p14="http://schemas.microsoft.com/office/powerpoint/2010/main" val="2481391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https://www.usgs.gov/special-topics/water-science-school/science/how-wet-your-state-water-area-each-state</a:t>
            </a:r>
          </a:p>
          <a:p>
            <a:r>
              <a:rPr lang="en-US" dirty="0"/>
              <a:t>We don’t have much water compared the size of our state… so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highlight>
                  <a:srgbClr val="C0C0C0"/>
                </a:highlight>
                <a:latin typeface="Aptos" panose="020B0004020202020204" pitchFamily="34" charset="0"/>
              </a:rPr>
              <a:t>Water is not distributed equally across the Earth-there are arid regions and wet regions.</a:t>
            </a:r>
            <a:r>
              <a:rPr lang="en-US" sz="1200" b="0" i="0" dirty="0">
                <a:solidFill>
                  <a:srgbClr val="000000"/>
                </a:solidFill>
                <a:effectLst/>
                <a:highlight>
                  <a:srgbClr val="FFFFFF"/>
                </a:highlight>
                <a:latin typeface="Aptos" panose="020B0004020202020204" pitchFamily="34" charset="0"/>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7B152A-EC10-0D42-BD0F-200D846462C9}" type="slidenum">
              <a:rPr lang="en-US" smtClean="0"/>
              <a:t>11</a:t>
            </a:fld>
            <a:endParaRPr lang="en-US"/>
          </a:p>
        </p:txBody>
      </p:sp>
    </p:spTree>
    <p:extLst>
      <p:ext uri="{BB962C8B-B14F-4D97-AF65-F5344CB8AC3E}">
        <p14:creationId xmlns:p14="http://schemas.microsoft.com/office/powerpoint/2010/main" val="3691304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36" name="object 10">
            <a:extLst>
              <a:ext uri="{FF2B5EF4-FFF2-40B4-BE49-F238E27FC236}">
                <a16:creationId xmlns:a16="http://schemas.microsoft.com/office/drawing/2014/main" id="{DAE03A09-B8F5-B14D-AA68-4D0B3893702D}"/>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873404" y="8823172"/>
            <a:ext cx="3054617" cy="73818"/>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extLst>
      <p:ext uri="{BB962C8B-B14F-4D97-AF65-F5344CB8AC3E}">
        <p14:creationId xmlns:p14="http://schemas.microsoft.com/office/powerpoint/2010/main" val="2307924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4482" y="0"/>
            <a:ext cx="18288000" cy="8049516"/>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10">
            <a:extLst>
              <a:ext uri="{FF2B5EF4-FFF2-40B4-BE49-F238E27FC236}">
                <a16:creationId xmlns:a16="http://schemas.microsoft.com/office/drawing/2014/main" id="{939ABE26-0F6D-4A49-89F5-5A7D243BD93A}"/>
              </a:ext>
            </a:extLst>
          </p:cNvPr>
          <p:cNvSpPr/>
          <p:nvPr userDrawn="1"/>
        </p:nvSpPr>
        <p:spPr>
          <a:xfrm>
            <a:off x="-454025" y="10287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873404" y="8823172"/>
            <a:ext cx="3054617" cy="73818"/>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190861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72487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7296150" y="-19050"/>
            <a:ext cx="10992000" cy="10347000"/>
          </a:xfrm>
          <a:prstGeom prst="rect">
            <a:avLst/>
          </a:prstGeom>
          <a:solidFill>
            <a:srgbClr val="00275B"/>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5" name="Google Shape;45;p7"/>
          <p:cNvSpPr/>
          <p:nvPr/>
        </p:nvSpPr>
        <p:spPr>
          <a:xfrm>
            <a:off x="0" y="9608700"/>
            <a:ext cx="119064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6" name="Google Shape;46;p7"/>
          <p:cNvSpPr/>
          <p:nvPr/>
        </p:nvSpPr>
        <p:spPr>
          <a:xfrm>
            <a:off x="13994746" y="9608700"/>
            <a:ext cx="4293000" cy="91200"/>
          </a:xfrm>
          <a:prstGeom prst="rect">
            <a:avLst/>
          </a:prstGeom>
          <a:solidFill>
            <a:srgbClr val="FFFFFF"/>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2800"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7113568" y="9499702"/>
            <a:ext cx="1097400" cy="7872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12416890" y="8889167"/>
            <a:ext cx="1067364" cy="1001066"/>
          </a:xfrm>
          <a:prstGeom prst="rect">
            <a:avLst/>
          </a:prstGeom>
          <a:noFill/>
          <a:ln>
            <a:noFill/>
          </a:ln>
        </p:spPr>
      </p:pic>
    </p:spTree>
    <p:extLst>
      <p:ext uri="{BB962C8B-B14F-4D97-AF65-F5344CB8AC3E}">
        <p14:creationId xmlns:p14="http://schemas.microsoft.com/office/powerpoint/2010/main" val="25374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3">
            <a:extLst>
              <a:ext uri="{FF2B5EF4-FFF2-40B4-BE49-F238E27FC236}">
                <a16:creationId xmlns:a16="http://schemas.microsoft.com/office/drawing/2014/main" id="{17A607B4-CBD2-E04D-BDAA-181449BAF9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38770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5" name="object 6">
            <a:extLst>
              <a:ext uri="{FF2B5EF4-FFF2-40B4-BE49-F238E27FC236}">
                <a16:creationId xmlns:a16="http://schemas.microsoft.com/office/drawing/2014/main" id="{C6E696BB-D489-4E45-AD3E-2908427C4D7D}"/>
              </a:ext>
            </a:extLst>
          </p:cNvPr>
          <p:cNvSpPr/>
          <p:nvPr/>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625C8968-7A91-BB4A-B0D1-505C60660E18}"/>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2" name="object 6">
            <a:extLst>
              <a:ext uri="{FF2B5EF4-FFF2-40B4-BE49-F238E27FC236}">
                <a16:creationId xmlns:a16="http://schemas.microsoft.com/office/drawing/2014/main" id="{586ED654-700A-2147-9380-60A6E2C74899}"/>
              </a:ext>
            </a:extLst>
          </p:cNvPr>
          <p:cNvSpPr/>
          <p:nvPr userDrawn="1"/>
        </p:nvSpPr>
        <p:spPr>
          <a:xfrm>
            <a:off x="1028700" y="4508027"/>
            <a:ext cx="16230600" cy="28575"/>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3236547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ject 3">
            <a:extLst>
              <a:ext uri="{FF2B5EF4-FFF2-40B4-BE49-F238E27FC236}">
                <a16:creationId xmlns:a16="http://schemas.microsoft.com/office/drawing/2014/main" id="{AAED6B75-1397-B64B-B89F-971C4FBB7C4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3" name="object 3">
            <a:extLst>
              <a:ext uri="{FF2B5EF4-FFF2-40B4-BE49-F238E27FC236}">
                <a16:creationId xmlns:a16="http://schemas.microsoft.com/office/drawing/2014/main" id="{CCAB1345-992F-E545-B04B-5857CD94DC35}"/>
              </a:ext>
            </a:extLst>
          </p:cNvPr>
          <p:cNvSpPr/>
          <p:nvPr/>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0" name="Rectangle 9">
            <a:extLst>
              <a:ext uri="{FF2B5EF4-FFF2-40B4-BE49-F238E27FC236}">
                <a16:creationId xmlns:a16="http://schemas.microsoft.com/office/drawing/2014/main" id="{6D8127CD-FD8A-A844-98F0-23382BA9FAE9}"/>
              </a:ext>
            </a:extLst>
          </p:cNvPr>
          <p:cNvSpPr/>
          <p:nvPr userDrawn="1"/>
        </p:nvSpPr>
        <p:spPr>
          <a:xfrm>
            <a:off x="2717878" y="1026464"/>
            <a:ext cx="7587081" cy="8196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ject 3">
            <a:extLst>
              <a:ext uri="{FF2B5EF4-FFF2-40B4-BE49-F238E27FC236}">
                <a16:creationId xmlns:a16="http://schemas.microsoft.com/office/drawing/2014/main" id="{C59CADE6-3B65-9745-88CF-D1F15149CC2E}"/>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5" name="object 3">
            <a:extLst>
              <a:ext uri="{FF2B5EF4-FFF2-40B4-BE49-F238E27FC236}">
                <a16:creationId xmlns:a16="http://schemas.microsoft.com/office/drawing/2014/main" id="{7A7E4853-92BF-8943-98F7-E8F30CF4C94E}"/>
              </a:ext>
            </a:extLst>
          </p:cNvPr>
          <p:cNvSpPr/>
          <p:nvPr userDrawn="1"/>
        </p:nvSpPr>
        <p:spPr>
          <a:xfrm>
            <a:off x="2146264" y="1026464"/>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227859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ject 3">
            <a:extLst>
              <a:ext uri="{FF2B5EF4-FFF2-40B4-BE49-F238E27FC236}">
                <a16:creationId xmlns:a16="http://schemas.microsoft.com/office/drawing/2014/main" id="{E857CD44-1A68-9845-B9B7-5DD89207B779}"/>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6" name="object 2">
            <a:extLst>
              <a:ext uri="{FF2B5EF4-FFF2-40B4-BE49-F238E27FC236}">
                <a16:creationId xmlns:a16="http://schemas.microsoft.com/office/drawing/2014/main" id="{EE305CF2-3738-8E46-A4CD-EFB5936BA81C}"/>
              </a:ext>
            </a:extLst>
          </p:cNvPr>
          <p:cNvSpPr/>
          <p:nvPr userDrawn="1"/>
        </p:nvSpPr>
        <p:spPr>
          <a:xfrm>
            <a:off x="9144000" y="0"/>
            <a:ext cx="9143999"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6860525" y="4895850"/>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3">
            <a:extLst>
              <a:ext uri="{FF2B5EF4-FFF2-40B4-BE49-F238E27FC236}">
                <a16:creationId xmlns:a16="http://schemas.microsoft.com/office/drawing/2014/main" id="{2BD09B77-CEFE-DD43-B003-CC084EC60D65}"/>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Tree>
    <p:extLst>
      <p:ext uri="{BB962C8B-B14F-4D97-AF65-F5344CB8AC3E}">
        <p14:creationId xmlns:p14="http://schemas.microsoft.com/office/powerpoint/2010/main" val="419979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4" name="Rectangle 13">
            <a:extLst>
              <a:ext uri="{FF2B5EF4-FFF2-40B4-BE49-F238E27FC236}">
                <a16:creationId xmlns:a16="http://schemas.microsoft.com/office/drawing/2014/main" id="{0C5D0346-91FD-8849-99B9-552AB425B3EA}"/>
              </a:ext>
            </a:extLst>
          </p:cNvPr>
          <p:cNvSpPr/>
          <p:nvPr/>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5" name="Rectangle 14">
            <a:extLst>
              <a:ext uri="{FF2B5EF4-FFF2-40B4-BE49-F238E27FC236}">
                <a16:creationId xmlns:a16="http://schemas.microsoft.com/office/drawing/2014/main" id="{BBE0312E-A9C2-C349-99AD-AFCFD9FFF45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9" name="Rectangle 8">
            <a:extLst>
              <a:ext uri="{FF2B5EF4-FFF2-40B4-BE49-F238E27FC236}">
                <a16:creationId xmlns:a16="http://schemas.microsoft.com/office/drawing/2014/main" id="{39C0EF02-BD96-1647-AA41-B9268F4871FD}"/>
              </a:ext>
            </a:extLst>
          </p:cNvPr>
          <p:cNvSpPr/>
          <p:nvPr userDrawn="1"/>
        </p:nvSpPr>
        <p:spPr>
          <a:xfrm>
            <a:off x="1028700" y="1028700"/>
            <a:ext cx="4552949" cy="82295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7015305" y="6989450"/>
            <a:ext cx="7200900" cy="28575"/>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2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25" name="Rectangle 24">
            <a:extLst>
              <a:ext uri="{FF2B5EF4-FFF2-40B4-BE49-F238E27FC236}">
                <a16:creationId xmlns:a16="http://schemas.microsoft.com/office/drawing/2014/main" id="{AE769987-766C-AE4B-87F0-D07CCA454BF2}"/>
              </a:ext>
            </a:extLst>
          </p:cNvPr>
          <p:cNvSpPr/>
          <p:nvPr/>
        </p:nvSpPr>
        <p:spPr>
          <a:xfrm>
            <a:off x="8842073" y="6118283"/>
            <a:ext cx="6162674" cy="336403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5D0346-91FD-8849-99B9-552AB425B3EA}"/>
              </a:ext>
            </a:extLst>
          </p:cNvPr>
          <p:cNvSpPr/>
          <p:nvPr/>
        </p:nvSpPr>
        <p:spPr>
          <a:xfrm>
            <a:off x="8842073" y="1260941"/>
            <a:ext cx="6162674" cy="41125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5520287" y="1260941"/>
            <a:ext cx="45719" cy="82296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a:p>
        </p:txBody>
      </p:sp>
      <p:sp>
        <p:nvSpPr>
          <p:cNvPr id="24" name="object 3">
            <a:extLst>
              <a:ext uri="{FF2B5EF4-FFF2-40B4-BE49-F238E27FC236}">
                <a16:creationId xmlns:a16="http://schemas.microsoft.com/office/drawing/2014/main" id="{A07FBEEA-4BB0-3B4A-B12D-47020D535E72}"/>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26" name="Rectangle 25">
            <a:extLst>
              <a:ext uri="{FF2B5EF4-FFF2-40B4-BE49-F238E27FC236}">
                <a16:creationId xmlns:a16="http://schemas.microsoft.com/office/drawing/2014/main" id="{72CC4C5D-0CB8-2F46-B7D9-245DB1DF0910}"/>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43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8" name="object 2">
            <a:extLst>
              <a:ext uri="{FF2B5EF4-FFF2-40B4-BE49-F238E27FC236}">
                <a16:creationId xmlns:a16="http://schemas.microsoft.com/office/drawing/2014/main" id="{E894B9C6-FFC2-BF49-B139-13399AA9464D}"/>
              </a:ext>
            </a:extLst>
          </p:cNvPr>
          <p:cNvSpPr/>
          <p:nvPr/>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454025" y="723900"/>
            <a:ext cx="908050" cy="908050"/>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a:p>
        </p:txBody>
      </p:sp>
      <p:sp>
        <p:nvSpPr>
          <p:cNvPr id="11" name="object 2">
            <a:extLst>
              <a:ext uri="{FF2B5EF4-FFF2-40B4-BE49-F238E27FC236}">
                <a16:creationId xmlns:a16="http://schemas.microsoft.com/office/drawing/2014/main" id="{952CB7C8-3BB9-2143-AC2F-773A7C074011}"/>
              </a:ext>
            </a:extLst>
          </p:cNvPr>
          <p:cNvSpPr/>
          <p:nvPr userDrawn="1"/>
        </p:nvSpPr>
        <p:spPr>
          <a:xfrm>
            <a:off x="2137299" y="1028700"/>
            <a:ext cx="28575" cy="82296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80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1" name="Rectangle 10">
            <a:extLst>
              <a:ext uri="{FF2B5EF4-FFF2-40B4-BE49-F238E27FC236}">
                <a16:creationId xmlns:a16="http://schemas.microsoft.com/office/drawing/2014/main" id="{EA11F753-0479-734E-8743-658697E11855}"/>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9140192" y="-4766911"/>
            <a:ext cx="45719" cy="18288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081547" y="8431466"/>
            <a:ext cx="1297190" cy="121661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343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8608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61" r:id="rId10"/>
    <p:sldLayoutId id="2147483662" r:id="rId11"/>
    <p:sldLayoutId id="2147483668" r:id="rId12"/>
    <p:sldLayoutId id="2147483667" r:id="rId13"/>
    <p:sldLayoutId id="2147483663" r:id="rId14"/>
    <p:sldLayoutId id="2147483664" r:id="rId15"/>
    <p:sldLayoutId id="2147483680"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usgs.gov/special-topics/water-science-school/science/how-much-water-there-earth"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1.png"/><Relationship Id="rId5" Type="http://schemas.openxmlformats.org/officeDocument/2006/relationships/image" Target="../media/image18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openclipart.org/detail/116797/inclement-weather"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hyperlink" Target="https://openclipart.org/detail/1889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s://creativecommons.org/licenses/by/3.0/" TargetMode="External"/><Relationship Id="rId4" Type="http://schemas.openxmlformats.org/officeDocument/2006/relationships/hyperlink" Target="https://www.flickr.com/photos/sgendera/8058464569/" TargetMode="Externa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hyperlink" Target="https://awf.projectwet.arizona.edu/student-survey"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ideo" Target="https://www.youtube.com/embed/M3FNxlRroR8?feature=oembed"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
            <a:extLst>
              <a:ext uri="{FF2B5EF4-FFF2-40B4-BE49-F238E27FC236}">
                <a16:creationId xmlns:a16="http://schemas.microsoft.com/office/drawing/2014/main" id="{8FF35417-3F0A-C241-B35B-084EDB693D36}"/>
              </a:ext>
            </a:extLst>
          </p:cNvPr>
          <p:cNvSpPr txBox="1">
            <a:spLocks/>
          </p:cNvSpPr>
          <p:nvPr/>
        </p:nvSpPr>
        <p:spPr>
          <a:xfrm>
            <a:off x="3405076" y="7270948"/>
            <a:ext cx="11477847" cy="1949252"/>
          </a:xfrm>
          <a:prstGeom prst="rect">
            <a:avLst/>
          </a:prstGeom>
        </p:spPr>
        <p:txBody>
          <a:bodyPr vert="horz" wrap="square" lIns="0" tIns="168275" rIns="0" bIns="0" rtlCol="0">
            <a:noAutofit/>
          </a:bodyPr>
          <a:lstStyle>
            <a:lvl1pPr>
              <a:defRPr>
                <a:latin typeface="+mj-lt"/>
                <a:ea typeface="+mj-ea"/>
                <a:cs typeface="+mj-cs"/>
              </a:defRPr>
            </a:lvl1pPr>
          </a:lstStyle>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Arizona Project WET</a:t>
            </a:r>
          </a:p>
          <a:p>
            <a:pPr marL="12700" marR="5080" algn="ctr"/>
            <a:r>
              <a:rPr lang="en-US" sz="5600" b="1" kern="0" dirty="0">
                <a:solidFill>
                  <a:srgbClr val="0C234B"/>
                </a:solidFill>
                <a:latin typeface="Times New Roman" panose="02020603050405020304" pitchFamily="18" charset="0"/>
                <a:cs typeface="Times New Roman" panose="02020603050405020304" pitchFamily="18" charset="0"/>
              </a:rPr>
              <a:t>Water Festival Unit</a:t>
            </a:r>
          </a:p>
        </p:txBody>
      </p:sp>
      <p:sp>
        <p:nvSpPr>
          <p:cNvPr id="6" name="Rectangle 5">
            <a:extLst>
              <a:ext uri="{FF2B5EF4-FFF2-40B4-BE49-F238E27FC236}">
                <a16:creationId xmlns:a16="http://schemas.microsoft.com/office/drawing/2014/main" id="{465C2D92-E1E6-7746-B459-BEFEB84964AE}"/>
              </a:ext>
            </a:extLst>
          </p:cNvPr>
          <p:cNvSpPr/>
          <p:nvPr/>
        </p:nvSpPr>
        <p:spPr>
          <a:xfrm>
            <a:off x="6860525" y="9835598"/>
            <a:ext cx="4614796" cy="4953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field&#10;&#10;Description automatically generated">
            <a:extLst>
              <a:ext uri="{FF2B5EF4-FFF2-40B4-BE49-F238E27FC236}">
                <a16:creationId xmlns:a16="http://schemas.microsoft.com/office/drawing/2014/main" id="{F438F456-FD75-9369-009C-91C3CC21ECAF}"/>
              </a:ext>
            </a:extLst>
          </p:cNvPr>
          <p:cNvPicPr>
            <a:picLocks noChangeAspect="1"/>
          </p:cNvPicPr>
          <p:nvPr/>
        </p:nvPicPr>
        <p:blipFill rotWithShape="1">
          <a:blip r:embed="rId3">
            <a:extLst>
              <a:ext uri="{28A0092B-C50C-407E-A947-70E740481C1C}">
                <a14:useLocalDpi xmlns:a14="http://schemas.microsoft.com/office/drawing/2010/main" val="0"/>
              </a:ext>
            </a:extLst>
          </a:blip>
          <a:srcRect l="6776" r="18407"/>
          <a:stretch/>
        </p:blipFill>
        <p:spPr>
          <a:xfrm>
            <a:off x="0" y="0"/>
            <a:ext cx="18288000" cy="7276166"/>
          </a:xfrm>
          <a:prstGeom prst="rect">
            <a:avLst/>
          </a:prstGeom>
        </p:spPr>
      </p:pic>
      <p:sp>
        <p:nvSpPr>
          <p:cNvPr id="5" name="object 5">
            <a:extLst>
              <a:ext uri="{FF2B5EF4-FFF2-40B4-BE49-F238E27FC236}">
                <a16:creationId xmlns:a16="http://schemas.microsoft.com/office/drawing/2014/main" id="{02F8F3AE-6A00-0446-A03F-AD4E6D2DDBF3}"/>
              </a:ext>
            </a:extLst>
          </p:cNvPr>
          <p:cNvSpPr txBox="1"/>
          <p:nvPr/>
        </p:nvSpPr>
        <p:spPr>
          <a:xfrm>
            <a:off x="8612962" y="9942145"/>
            <a:ext cx="1109921" cy="388753"/>
          </a:xfrm>
          <a:prstGeom prst="rect">
            <a:avLst/>
          </a:prstGeom>
        </p:spPr>
        <p:txBody>
          <a:bodyPr vert="horz" wrap="square" lIns="0" tIns="12700" rIns="0" bIns="0" rtlCol="0">
            <a:noAutofit/>
          </a:bodyPr>
          <a:lstStyle/>
          <a:p>
            <a:pPr marL="12700">
              <a:lnSpc>
                <a:spcPct val="100000"/>
              </a:lnSpc>
              <a:spcBef>
                <a:spcPts val="100"/>
              </a:spcBef>
            </a:pPr>
            <a:r>
              <a:rPr lang="en-US" b="1" dirty="0">
                <a:solidFill>
                  <a:srgbClr val="0C234A"/>
                </a:solidFill>
                <a:latin typeface="Calibri" panose="020F0502020204030204" pitchFamily="34" charset="0"/>
                <a:cs typeface="Calibri" panose="020F0502020204030204" pitchFamily="34" charset="0"/>
              </a:rPr>
              <a:t>2024-2025</a:t>
            </a:r>
            <a:endParaRPr b="1" dirty="0">
              <a:latin typeface="Calibri" panose="020F0502020204030204" pitchFamily="34" charset="0"/>
              <a:cs typeface="Calibri" panose="020F0502020204030204" pitchFamily="34" charset="0"/>
            </a:endParaRPr>
          </a:p>
        </p:txBody>
      </p:sp>
      <p:pic>
        <p:nvPicPr>
          <p:cNvPr id="2" name="Picture 1" descr="A blue circle with waves in it&#10;&#10;Description automatically generated">
            <a:extLst>
              <a:ext uri="{FF2B5EF4-FFF2-40B4-BE49-F238E27FC236}">
                <a16:creationId xmlns:a16="http://schemas.microsoft.com/office/drawing/2014/main" id="{80A679CB-2F63-BF1D-72E6-D25A0F3141C9}"/>
              </a:ext>
            </a:extLst>
          </p:cNvPr>
          <p:cNvPicPr>
            <a:picLocks noChangeAspect="1"/>
          </p:cNvPicPr>
          <p:nvPr/>
        </p:nvPicPr>
        <p:blipFill>
          <a:blip r:embed="rId4">
            <a:extLst>
              <a:ext uri="{28A0092B-C50C-407E-A947-70E740481C1C}">
                <a14:useLocalDpi xmlns:a14="http://schemas.microsoft.com/office/drawing/2010/main" val="0"/>
              </a:ext>
            </a:extLst>
          </a:blip>
          <a:srcRect t="-1" b="-2273"/>
          <a:stretch/>
        </p:blipFill>
        <p:spPr>
          <a:xfrm>
            <a:off x="15886797" y="8355738"/>
            <a:ext cx="2259479" cy="1975160"/>
          </a:xfrm>
          <a:prstGeom prst="rect">
            <a:avLst/>
          </a:prstGeom>
          <a:solidFill>
            <a:schemeClr val="bg1"/>
          </a:solidFill>
        </p:spPr>
      </p:pic>
      <p:pic>
        <p:nvPicPr>
          <p:cNvPr id="8" name="Picture 7" descr="A close-up of a logo&#10;&#10;Description automatically generated">
            <a:extLst>
              <a:ext uri="{FF2B5EF4-FFF2-40B4-BE49-F238E27FC236}">
                <a16:creationId xmlns:a16="http://schemas.microsoft.com/office/drawing/2014/main" id="{34BBC32B-AC5C-F07E-F60C-CFA3B0FCDB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036" y="9220200"/>
            <a:ext cx="6168227" cy="976636"/>
          </a:xfrm>
          <a:prstGeom prst="rect">
            <a:avLst/>
          </a:prstGeom>
        </p:spPr>
      </p:pic>
    </p:spTree>
    <p:extLst>
      <p:ext uri="{BB962C8B-B14F-4D97-AF65-F5344CB8AC3E}">
        <p14:creationId xmlns:p14="http://schemas.microsoft.com/office/powerpoint/2010/main" val="2882514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9524882" y="1679951"/>
            <a:ext cx="6477000" cy="1200329"/>
          </a:xfrm>
          <a:prstGeom prst="rect">
            <a:avLst/>
          </a:prstGeom>
          <a:noFill/>
        </p:spPr>
        <p:txBody>
          <a:bodyPr wrap="square" rtlCol="0">
            <a:spAutoFit/>
          </a:bodyPr>
          <a:lstStyle/>
          <a:p>
            <a:r>
              <a:rPr lang="en-US" sz="7200" b="1" dirty="0">
                <a:solidFill>
                  <a:schemeClr val="bg1"/>
                </a:solidFill>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864222" y="343359"/>
            <a:ext cx="13509504"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i="1" kern="0" dirty="0">
                <a:solidFill>
                  <a:srgbClr val="AB0520"/>
                </a:solidFill>
              </a:rPr>
              <a:t>WATERCYCLE: A Drop in the Bucket</a:t>
            </a:r>
            <a:endParaRPr lang="en-US" sz="6000" b="1" dirty="0">
              <a:solidFill>
                <a:schemeClr val="bg1"/>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7950750" y="2880280"/>
            <a:ext cx="9625263" cy="5016758"/>
          </a:xfrm>
          <a:prstGeom prst="rect">
            <a:avLst/>
          </a:prstGeom>
          <a:noFill/>
        </p:spPr>
        <p:txBody>
          <a:bodyPr wrap="square" rtlCol="0">
            <a:spAutoFit/>
          </a:bodyPr>
          <a:lstStyle/>
          <a:p>
            <a:pPr marL="457200" indent="-457200">
              <a:buFont typeface="Arial" panose="020B0604020202020204" pitchFamily="34" charset="0"/>
              <a:buChar char="•"/>
            </a:pPr>
            <a:r>
              <a:rPr lang="en-US" sz="3600" dirty="0">
                <a:solidFill>
                  <a:schemeClr val="bg1"/>
                </a:solidFill>
              </a:rPr>
              <a:t>Potable water – freshwater that is safe to drink.</a:t>
            </a:r>
          </a:p>
          <a:p>
            <a:pPr marL="457200" indent="-457200">
              <a:buFont typeface="Arial" panose="020B0604020202020204" pitchFamily="34" charset="0"/>
              <a:buChar char="•"/>
            </a:pPr>
            <a:r>
              <a:rPr lang="en-US" sz="3600" dirty="0">
                <a:solidFill>
                  <a:schemeClr val="bg1"/>
                </a:solidFill>
              </a:rPr>
              <a:t>Ocean – 97% percent of water on planet</a:t>
            </a:r>
          </a:p>
          <a:p>
            <a:pPr marL="457200" indent="-457200">
              <a:buFont typeface="Arial" panose="020B0604020202020204" pitchFamily="34" charset="0"/>
              <a:buChar char="•"/>
            </a:pPr>
            <a:r>
              <a:rPr lang="en-US" sz="3600" dirty="0">
                <a:solidFill>
                  <a:schemeClr val="bg1"/>
                </a:solidFill>
              </a:rPr>
              <a:t>Freshwater – 3% </a:t>
            </a:r>
          </a:p>
          <a:p>
            <a:pPr marL="914400" lvl="1" indent="-457200">
              <a:buFont typeface="Arial" panose="020B0604020202020204" pitchFamily="34" charset="0"/>
              <a:buChar char="•"/>
            </a:pPr>
            <a:r>
              <a:rPr lang="en-US" sz="3600" dirty="0">
                <a:solidFill>
                  <a:schemeClr val="bg1"/>
                </a:solidFill>
              </a:rPr>
              <a:t>80% of that is frozen – polar ice caps</a:t>
            </a:r>
          </a:p>
          <a:p>
            <a:pPr marL="914400" lvl="1" indent="-457200">
              <a:buFont typeface="Arial" panose="020B0604020202020204" pitchFamily="34" charset="0"/>
              <a:buChar char="•"/>
            </a:pPr>
            <a:r>
              <a:rPr lang="en-US" sz="3600" dirty="0">
                <a:solidFill>
                  <a:schemeClr val="bg1"/>
                </a:solidFill>
              </a:rPr>
              <a:t>If not frozen, where is it found?</a:t>
            </a:r>
          </a:p>
          <a:p>
            <a:pPr marL="1371600" lvl="2" indent="-457200">
              <a:buFont typeface="Arial" panose="020B0604020202020204" pitchFamily="34" charset="0"/>
              <a:buChar char="•"/>
            </a:pPr>
            <a:r>
              <a:rPr lang="en-US" sz="3600" dirty="0">
                <a:solidFill>
                  <a:schemeClr val="bg1"/>
                </a:solidFill>
              </a:rPr>
              <a:t>Surface water – 25%</a:t>
            </a:r>
          </a:p>
          <a:p>
            <a:pPr marL="1371600" lvl="2" indent="-457200">
              <a:buFont typeface="Arial" panose="020B0604020202020204" pitchFamily="34" charset="0"/>
              <a:buChar char="•"/>
            </a:pPr>
            <a:r>
              <a:rPr lang="en-US" sz="3600" dirty="0">
                <a:solidFill>
                  <a:schemeClr val="bg1"/>
                </a:solidFill>
              </a:rPr>
              <a:t>Under ground – 75%</a:t>
            </a:r>
          </a:p>
          <a:p>
            <a:pPr marL="1828800" lvl="3" indent="-457200">
              <a:buFont typeface="Arial" panose="020B0604020202020204" pitchFamily="34" charset="0"/>
              <a:buChar char="•"/>
            </a:pPr>
            <a:r>
              <a:rPr lang="en-US" sz="3600" dirty="0">
                <a:solidFill>
                  <a:schemeClr val="bg1"/>
                </a:solidFill>
              </a:rPr>
              <a:t>1 drop!</a:t>
            </a:r>
          </a:p>
          <a:p>
            <a:pPr marL="1371600" lvl="2" indent="-457200">
              <a:buFont typeface="Arial" panose="020B0604020202020204" pitchFamily="34" charset="0"/>
              <a:buChar char="•"/>
            </a:pPr>
            <a:endParaRPr lang="en-US" sz="3200" dirty="0">
              <a:solidFill>
                <a:schemeClr val="bg1"/>
              </a:solidFill>
            </a:endParaRPr>
          </a:p>
        </p:txBody>
      </p:sp>
      <p:pic>
        <p:nvPicPr>
          <p:cNvPr id="2052" name="Picture 4" descr="All water on Earth in a sphere, placed over a &quot;dry&quot; globe">
            <a:hlinkClick r:id="rId3"/>
            <a:extLst>
              <a:ext uri="{FF2B5EF4-FFF2-40B4-BE49-F238E27FC236}">
                <a16:creationId xmlns:a16="http://schemas.microsoft.com/office/drawing/2014/main" id="{6E4F9824-8DF9-A8C0-3411-8E8FC6198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28" y="1691205"/>
            <a:ext cx="6293897" cy="79938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B7DEC86-A40B-38CC-AD44-F079748EB0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3780168" y="5840330"/>
            <a:ext cx="3994484" cy="384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65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216569" y="-63054"/>
            <a:ext cx="18721137" cy="2438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76463" y="2438400"/>
            <a:ext cx="18721137" cy="0"/>
          </a:xfrm>
          <a:prstGeom prst="line">
            <a:avLst/>
          </a:prstGeom>
          <a:ln w="1270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240635" y="830152"/>
            <a:ext cx="18047365" cy="1200329"/>
          </a:xfrm>
          <a:prstGeom prst="rect">
            <a:avLst/>
          </a:prstGeom>
          <a:noFill/>
        </p:spPr>
        <p:txBody>
          <a:bodyPr wrap="square" rtlCol="0">
            <a:spAutoFit/>
          </a:bodyPr>
          <a:lstStyle/>
          <a:p>
            <a:r>
              <a:rPr lang="en-US" sz="7200" b="1" dirty="0">
                <a:solidFill>
                  <a:schemeClr val="bg1"/>
                </a:solidFill>
              </a:rPr>
              <a:t>How much water do we have in Arizona? Why?</a:t>
            </a:r>
          </a:p>
        </p:txBody>
      </p:sp>
      <p:grpSp>
        <p:nvGrpSpPr>
          <p:cNvPr id="26" name="Group 25">
            <a:extLst>
              <a:ext uri="{FF2B5EF4-FFF2-40B4-BE49-F238E27FC236}">
                <a16:creationId xmlns:a16="http://schemas.microsoft.com/office/drawing/2014/main" id="{F6D4BD6F-D53E-B223-6017-5C80AC498F42}"/>
              </a:ext>
            </a:extLst>
          </p:cNvPr>
          <p:cNvGrpSpPr/>
          <p:nvPr/>
        </p:nvGrpSpPr>
        <p:grpSpPr>
          <a:xfrm>
            <a:off x="10202779" y="2743202"/>
            <a:ext cx="7700212" cy="6905891"/>
            <a:chOff x="4697253" y="1236927"/>
            <a:chExt cx="10309213" cy="9050073"/>
          </a:xfrm>
        </p:grpSpPr>
        <p:pic>
          <p:nvPicPr>
            <p:cNvPr id="7" name="Picture 6">
              <a:extLst>
                <a:ext uri="{FF2B5EF4-FFF2-40B4-BE49-F238E27FC236}">
                  <a16:creationId xmlns:a16="http://schemas.microsoft.com/office/drawing/2014/main" id="{F4EEB893-E8E3-2F74-D179-663B5286535E}"/>
                </a:ext>
              </a:extLst>
            </p:cNvPr>
            <p:cNvPicPr>
              <a:picLocks noChangeAspect="1"/>
            </p:cNvPicPr>
            <p:nvPr/>
          </p:nvPicPr>
          <p:blipFill rotWithShape="1">
            <a:blip r:embed="rId3"/>
            <a:srcRect l="64127" t="12282" r="15965" b="56648"/>
            <a:stretch/>
          </p:blipFill>
          <p:spPr>
            <a:xfrm>
              <a:off x="4697253" y="1236927"/>
              <a:ext cx="10309213" cy="9050073"/>
            </a:xfrm>
            <a:prstGeom prst="rect">
              <a:avLst/>
            </a:prstGeom>
          </p:spPr>
        </p:pic>
        <p:cxnSp>
          <p:nvCxnSpPr>
            <p:cNvPr id="13" name="Straight Connector 12">
              <a:extLst>
                <a:ext uri="{FF2B5EF4-FFF2-40B4-BE49-F238E27FC236}">
                  <a16:creationId xmlns:a16="http://schemas.microsoft.com/office/drawing/2014/main" id="{F5CFEB16-C525-6CD7-F1B9-C08F40D2ED36}"/>
                </a:ext>
              </a:extLst>
            </p:cNvPr>
            <p:cNvCxnSpPr/>
            <p:nvPr/>
          </p:nvCxnSpPr>
          <p:spPr>
            <a:xfrm>
              <a:off x="7138737" y="1684421"/>
              <a:ext cx="6160168"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343AB1-1238-F5FD-8FEE-62A428A71D09}"/>
                </a:ext>
              </a:extLst>
            </p:cNvPr>
            <p:cNvCxnSpPr>
              <a:cxnSpLocks/>
            </p:cNvCxnSpPr>
            <p:nvPr/>
          </p:nvCxnSpPr>
          <p:spPr>
            <a:xfrm>
              <a:off x="13298905" y="1684421"/>
              <a:ext cx="0" cy="8602579"/>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3C94D0BF-9567-007C-1CD8-D0D49FE05265}"/>
                    </a:ext>
                  </a:extLst>
                </p14:cNvPr>
                <p14:cNvContentPartPr/>
                <p14:nvPr/>
              </p14:nvContentPartPr>
              <p14:xfrm>
                <a:off x="6176444" y="1732377"/>
                <a:ext cx="1027440" cy="1328400"/>
              </p14:xfrm>
            </p:contentPart>
          </mc:Choice>
          <mc:Fallback xmlns="">
            <p:pic>
              <p:nvPicPr>
                <p:cNvPr id="17" name="Ink 16">
                  <a:extLst>
                    <a:ext uri="{FF2B5EF4-FFF2-40B4-BE49-F238E27FC236}">
                      <a16:creationId xmlns:a16="http://schemas.microsoft.com/office/drawing/2014/main" id="{3C94D0BF-9567-007C-1CD8-D0D49FE05265}"/>
                    </a:ext>
                  </a:extLst>
                </p:cNvPr>
                <p:cNvPicPr/>
                <p:nvPr/>
              </p:nvPicPr>
              <p:blipFill>
                <a:blip r:embed="rId5"/>
                <a:stretch>
                  <a:fillRect/>
                </a:stretch>
              </p:blipFill>
              <p:spPr>
                <a:xfrm>
                  <a:off x="6164396" y="1720584"/>
                  <a:ext cx="1051054" cy="135151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62386116-32D3-1CD4-744C-9884F342E9CD}"/>
                    </a:ext>
                  </a:extLst>
                </p14:cNvPr>
                <p14:cNvContentPartPr/>
                <p14:nvPr/>
              </p14:nvContentPartPr>
              <p14:xfrm>
                <a:off x="6127844" y="3096057"/>
                <a:ext cx="411480" cy="2073240"/>
              </p14:xfrm>
            </p:contentPart>
          </mc:Choice>
          <mc:Fallback xmlns="">
            <p:pic>
              <p:nvPicPr>
                <p:cNvPr id="18" name="Ink 17">
                  <a:extLst>
                    <a:ext uri="{FF2B5EF4-FFF2-40B4-BE49-F238E27FC236}">
                      <a16:creationId xmlns:a16="http://schemas.microsoft.com/office/drawing/2014/main" id="{62386116-32D3-1CD4-744C-9884F342E9CD}"/>
                    </a:ext>
                  </a:extLst>
                </p:cNvPr>
                <p:cNvPicPr/>
                <p:nvPr/>
              </p:nvPicPr>
              <p:blipFill>
                <a:blip r:embed="rId7"/>
                <a:stretch>
                  <a:fillRect/>
                </a:stretch>
              </p:blipFill>
              <p:spPr>
                <a:xfrm>
                  <a:off x="6115812" y="3084264"/>
                  <a:ext cx="435062" cy="20963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BA9124B9-D09B-3EA8-B1EA-99248D1C6617}"/>
                    </a:ext>
                  </a:extLst>
                </p14:cNvPr>
                <p14:cNvContentPartPr/>
                <p14:nvPr/>
              </p14:nvContentPartPr>
              <p14:xfrm>
                <a:off x="6545084" y="5149497"/>
                <a:ext cx="463320" cy="923400"/>
              </p14:xfrm>
            </p:contentPart>
          </mc:Choice>
          <mc:Fallback xmlns="">
            <p:pic>
              <p:nvPicPr>
                <p:cNvPr id="20" name="Ink 19">
                  <a:extLst>
                    <a:ext uri="{FF2B5EF4-FFF2-40B4-BE49-F238E27FC236}">
                      <a16:creationId xmlns:a16="http://schemas.microsoft.com/office/drawing/2014/main" id="{BA9124B9-D09B-3EA8-B1EA-99248D1C6617}"/>
                    </a:ext>
                  </a:extLst>
                </p:cNvPr>
                <p:cNvPicPr/>
                <p:nvPr/>
              </p:nvPicPr>
              <p:blipFill>
                <a:blip r:embed="rId9"/>
                <a:stretch>
                  <a:fillRect/>
                </a:stretch>
              </p:blipFill>
              <p:spPr>
                <a:xfrm>
                  <a:off x="6533043" y="5137707"/>
                  <a:ext cx="486919" cy="94650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BE09D4A9-96A9-5C31-FA33-C43D3760D4F2}"/>
                    </a:ext>
                  </a:extLst>
                </p14:cNvPr>
                <p14:cNvContentPartPr/>
                <p14:nvPr/>
              </p14:nvContentPartPr>
              <p14:xfrm>
                <a:off x="6167084" y="6015297"/>
                <a:ext cx="530640" cy="2438280"/>
              </p14:xfrm>
            </p:contentPart>
          </mc:Choice>
          <mc:Fallback xmlns="">
            <p:pic>
              <p:nvPicPr>
                <p:cNvPr id="21" name="Ink 20">
                  <a:extLst>
                    <a:ext uri="{FF2B5EF4-FFF2-40B4-BE49-F238E27FC236}">
                      <a16:creationId xmlns:a16="http://schemas.microsoft.com/office/drawing/2014/main" id="{BE09D4A9-96A9-5C31-FA33-C43D3760D4F2}"/>
                    </a:ext>
                  </a:extLst>
                </p:cNvPr>
                <p:cNvPicPr/>
                <p:nvPr/>
              </p:nvPicPr>
              <p:blipFill>
                <a:blip r:embed="rId11"/>
                <a:stretch>
                  <a:fillRect/>
                </a:stretch>
              </p:blipFill>
              <p:spPr>
                <a:xfrm>
                  <a:off x="6155035" y="6003504"/>
                  <a:ext cx="554256" cy="2461394"/>
                </a:xfrm>
                <a:prstGeom prst="rect">
                  <a:avLst/>
                </a:prstGeom>
              </p:spPr>
            </p:pic>
          </mc:Fallback>
        </mc:AlternateContent>
        <p:cxnSp>
          <p:nvCxnSpPr>
            <p:cNvPr id="22" name="Straight Connector 21">
              <a:extLst>
                <a:ext uri="{FF2B5EF4-FFF2-40B4-BE49-F238E27FC236}">
                  <a16:creationId xmlns:a16="http://schemas.microsoft.com/office/drawing/2014/main" id="{366DBAEB-3A55-CE21-3714-0BDD6DFC8B35}"/>
                </a:ext>
              </a:extLst>
            </p:cNvPr>
            <p:cNvCxnSpPr>
              <a:cxnSpLocks/>
            </p:cNvCxnSpPr>
            <p:nvPr/>
          </p:nvCxnSpPr>
          <p:spPr>
            <a:xfrm>
              <a:off x="6127844" y="8493682"/>
              <a:ext cx="4684535" cy="1677013"/>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0476D5-6F12-BF0F-1D12-468B099F918E}"/>
                </a:ext>
              </a:extLst>
            </p:cNvPr>
            <p:cNvCxnSpPr>
              <a:cxnSpLocks/>
            </p:cNvCxnSpPr>
            <p:nvPr/>
          </p:nvCxnSpPr>
          <p:spPr>
            <a:xfrm>
              <a:off x="10812379" y="10162674"/>
              <a:ext cx="2486526" cy="0"/>
            </a:xfrm>
            <a:prstGeom prst="line">
              <a:avLst/>
            </a:prstGeom>
            <a:ln w="25400">
              <a:solidFill>
                <a:srgbClr val="AB0520"/>
              </a:solidFill>
            </a:ln>
          </p:spPr>
          <p:style>
            <a:lnRef idx="1">
              <a:schemeClr val="accent1"/>
            </a:lnRef>
            <a:fillRef idx="0">
              <a:schemeClr val="accent1"/>
            </a:fillRef>
            <a:effectRef idx="0">
              <a:schemeClr val="accent1"/>
            </a:effectRef>
            <a:fontRef idx="minor">
              <a:schemeClr val="tx1"/>
            </a:fontRef>
          </p:style>
        </p:cxnSp>
      </p:gr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1013878" y="2743202"/>
            <a:ext cx="8686724" cy="8217634"/>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7200" b="1" kern="0" dirty="0">
                <a:solidFill>
                  <a:srgbClr val="AB0520"/>
                </a:solidFill>
              </a:rPr>
              <a:t>Total land area of Arizona:</a:t>
            </a:r>
            <a:r>
              <a:rPr lang="en-US" sz="7200" b="1" kern="0" dirty="0">
                <a:solidFill>
                  <a:sysClr val="windowText" lastClr="000000"/>
                </a:solidFill>
              </a:rPr>
              <a:t> </a:t>
            </a:r>
          </a:p>
          <a:p>
            <a:pPr marL="1600200" lvl="2" indent="-685800">
              <a:buFont typeface="Arial" panose="020B0604020202020204" pitchFamily="34" charset="0"/>
              <a:buChar char="•"/>
            </a:pPr>
            <a:r>
              <a:rPr lang="en-US" sz="6000" b="1" kern="0" dirty="0">
                <a:solidFill>
                  <a:sysClr val="windowText" lastClr="000000"/>
                </a:solidFill>
              </a:rPr>
              <a:t>113,990 square miles</a:t>
            </a:r>
          </a:p>
          <a:p>
            <a:pPr marL="685800" indent="-685800">
              <a:buFont typeface="Arial" panose="020B0604020202020204" pitchFamily="34" charset="0"/>
              <a:buChar char="•"/>
            </a:pPr>
            <a:endParaRPr lang="en-US" sz="4800" b="1" kern="0" dirty="0">
              <a:solidFill>
                <a:sysClr val="windowText" lastClr="000000"/>
              </a:solidFill>
            </a:endParaRPr>
          </a:p>
          <a:p>
            <a:r>
              <a:rPr lang="en-US" sz="7200" b="1" kern="0" dirty="0">
                <a:solidFill>
                  <a:srgbClr val="AB0520"/>
                </a:solidFill>
              </a:rPr>
              <a:t>Total water area of Arizona:</a:t>
            </a:r>
          </a:p>
          <a:p>
            <a:pPr marL="1771650" lvl="2" indent="-857250">
              <a:buFont typeface="Arial" panose="020B0604020202020204" pitchFamily="34" charset="0"/>
              <a:buChar char="•"/>
            </a:pPr>
            <a:r>
              <a:rPr lang="en-US" sz="6000" b="1" kern="0" dirty="0">
                <a:solidFill>
                  <a:sysClr val="windowText" lastClr="000000"/>
                </a:solidFill>
              </a:rPr>
              <a:t>0.3%</a:t>
            </a:r>
          </a:p>
          <a:p>
            <a:endParaRPr lang="en-US" sz="7200" b="1" kern="0" dirty="0">
              <a:solidFill>
                <a:sysClr val="windowText" lastClr="000000"/>
              </a:solidFill>
            </a:endParaRPr>
          </a:p>
        </p:txBody>
      </p:sp>
      <p:sp>
        <p:nvSpPr>
          <p:cNvPr id="29" name="TextBox 28">
            <a:extLst>
              <a:ext uri="{FF2B5EF4-FFF2-40B4-BE49-F238E27FC236}">
                <a16:creationId xmlns:a16="http://schemas.microsoft.com/office/drawing/2014/main" id="{EB914E09-6488-2786-8388-A8B077BBD4E8}"/>
              </a:ext>
            </a:extLst>
          </p:cNvPr>
          <p:cNvSpPr txBox="1"/>
          <p:nvPr/>
        </p:nvSpPr>
        <p:spPr>
          <a:xfrm>
            <a:off x="12271153" y="9704211"/>
            <a:ext cx="4508203" cy="461665"/>
          </a:xfrm>
          <a:prstGeom prst="rect">
            <a:avLst/>
          </a:prstGeom>
          <a:noFill/>
        </p:spPr>
        <p:txBody>
          <a:bodyPr wrap="square" rtlCol="0">
            <a:spAutoFit/>
          </a:bodyPr>
          <a:lstStyle/>
          <a:p>
            <a:r>
              <a:rPr lang="en-US" sz="2400" b="1" dirty="0"/>
              <a:t>Aquifers = </a:t>
            </a:r>
          </a:p>
        </p:txBody>
      </p:sp>
      <p:sp>
        <p:nvSpPr>
          <p:cNvPr id="30" name="Rectangle 29">
            <a:extLst>
              <a:ext uri="{FF2B5EF4-FFF2-40B4-BE49-F238E27FC236}">
                <a16:creationId xmlns:a16="http://schemas.microsoft.com/office/drawing/2014/main" id="{8F9E0730-7FEC-64DF-B0CA-B78C7E057432}"/>
              </a:ext>
            </a:extLst>
          </p:cNvPr>
          <p:cNvSpPr/>
          <p:nvPr/>
        </p:nvSpPr>
        <p:spPr>
          <a:xfrm>
            <a:off x="13823556" y="9791866"/>
            <a:ext cx="458658" cy="28635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958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6699"/>
        </a:solidFill>
        <a:effectLst/>
      </p:bgPr>
    </p:bg>
    <p:spTree>
      <p:nvGrpSpPr>
        <p:cNvPr id="1" name="Shape 309"/>
        <p:cNvGrpSpPr/>
        <p:nvPr/>
      </p:nvGrpSpPr>
      <p:grpSpPr>
        <a:xfrm>
          <a:off x="0" y="0"/>
          <a:ext cx="0" cy="0"/>
          <a:chOff x="0" y="0"/>
          <a:chExt cx="0" cy="0"/>
        </a:xfrm>
      </p:grpSpPr>
      <p:sp>
        <p:nvSpPr>
          <p:cNvPr id="6" name="Text Box 4">
            <a:extLst>
              <a:ext uri="{FF2B5EF4-FFF2-40B4-BE49-F238E27FC236}">
                <a16:creationId xmlns:a16="http://schemas.microsoft.com/office/drawing/2014/main" id="{87113CAF-E735-B23C-6318-28A9A7AEC1EF}"/>
              </a:ext>
            </a:extLst>
          </p:cNvPr>
          <p:cNvSpPr txBox="1">
            <a:spLocks noChangeArrowheads="1"/>
          </p:cNvSpPr>
          <p:nvPr/>
        </p:nvSpPr>
        <p:spPr bwMode="auto">
          <a:xfrm>
            <a:off x="255181" y="381118"/>
            <a:ext cx="6868633" cy="917174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685800" indent="-685800">
              <a:buFont typeface="Arial" panose="020B0604020202020204" pitchFamily="34" charset="0"/>
              <a:buChar char="•"/>
            </a:pPr>
            <a:r>
              <a:rPr lang="en-US" sz="4800" b="1" kern="0" dirty="0">
                <a:solidFill>
                  <a:sysClr val="windowText" lastClr="000000"/>
                </a:solidFill>
              </a:rPr>
              <a:t>How does water move through our local water cycle?</a:t>
            </a:r>
          </a:p>
          <a:p>
            <a:endParaRPr lang="en-US" sz="1400" b="1" kern="0" dirty="0">
              <a:solidFill>
                <a:sysClr val="windowText" lastClr="000000"/>
              </a:solidFill>
            </a:endParaRPr>
          </a:p>
          <a:p>
            <a:pPr marL="685800" indent="-685800">
              <a:buFont typeface="Arial" panose="020B0604020202020204" pitchFamily="34" charset="0"/>
              <a:buChar char="•"/>
            </a:pPr>
            <a:r>
              <a:rPr lang="en-US" sz="4800" b="1" kern="0" dirty="0">
                <a:solidFill>
                  <a:sysClr val="windowText" lastClr="000000"/>
                </a:solidFill>
              </a:rPr>
              <a:t>Are you a part of our water cycle ?</a:t>
            </a:r>
          </a:p>
          <a:p>
            <a:pPr marL="1600200" lvl="2" indent="-685800">
              <a:buFont typeface="Wingdings" panose="05000000000000000000" pitchFamily="2" charset="2"/>
              <a:buChar char="Ø"/>
            </a:pPr>
            <a:r>
              <a:rPr lang="en-US" sz="4800" kern="0" dirty="0">
                <a:solidFill>
                  <a:sysClr val="windowText" lastClr="000000"/>
                </a:solidFill>
              </a:rPr>
              <a:t>Does water move in and out of your body?</a:t>
            </a:r>
          </a:p>
          <a:p>
            <a:pPr lvl="2"/>
            <a:endParaRPr lang="en-US" sz="4800" b="1" kern="0" dirty="0">
              <a:solidFill>
                <a:sysClr val="windowText" lastClr="000000"/>
              </a:solidFill>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4" name="Picture 2" descr="Different scenes with desert forest landscape with animals and plants">
            <a:extLst>
              <a:ext uri="{FF2B5EF4-FFF2-40B4-BE49-F238E27FC236}">
                <a16:creationId xmlns:a16="http://schemas.microsoft.com/office/drawing/2014/main" id="{3BD1B09D-E356-A083-5284-7B91CE87AC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43" b="27953"/>
          <a:stretch/>
        </p:blipFill>
        <p:spPr bwMode="auto">
          <a:xfrm>
            <a:off x="7569167" y="2676751"/>
            <a:ext cx="10463652" cy="540676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10;p50">
            <a:extLst>
              <a:ext uri="{FF2B5EF4-FFF2-40B4-BE49-F238E27FC236}">
                <a16:creationId xmlns:a16="http://schemas.microsoft.com/office/drawing/2014/main" id="{7D02B9F8-61D3-4496-FC60-CD2D4A20EF4A}"/>
              </a:ext>
            </a:extLst>
          </p:cNvPr>
          <p:cNvSpPr txBox="1">
            <a:spLocks/>
          </p:cNvSpPr>
          <p:nvPr/>
        </p:nvSpPr>
        <p:spPr>
          <a:xfrm>
            <a:off x="9294781" y="1367330"/>
            <a:ext cx="7568455" cy="1008000"/>
          </a:xfrm>
          <a:prstGeom prst="rect">
            <a:avLst/>
          </a:prstGeom>
          <a:noFill/>
          <a:ln>
            <a:noFill/>
          </a:ln>
        </p:spPr>
        <p:txBody>
          <a:bodyPr spcFirstLastPara="1" wrap="square" lIns="0" tIns="12700" rIns="0" bIns="0" anchor="t" anchorCtr="0">
            <a:noAutofit/>
          </a:bodyPr>
          <a:lstStyle>
            <a:lvl1pPr eaLnBrk="1" hangingPunct="1">
              <a:defRPr>
                <a:latin typeface="+mj-lt"/>
                <a:ea typeface="+mj-ea"/>
                <a:cs typeface="+mj-cs"/>
              </a:defRPr>
            </a:lvl1pPr>
          </a:lstStyle>
          <a:p>
            <a:pPr algn="l" rtl="0">
              <a:lnSpc>
                <a:spcPct val="75000"/>
              </a:lnSpc>
              <a:buSzPts val="600"/>
            </a:pPr>
            <a:r>
              <a:rPr lang="en-US" sz="7200" b="1" kern="0" dirty="0">
                <a:solidFill>
                  <a:schemeClr val="accent6"/>
                </a:solidFill>
                <a:latin typeface="Calibri"/>
                <a:ea typeface="Calibri"/>
                <a:cs typeface="Calibri"/>
                <a:sym typeface="Calibri"/>
              </a:rPr>
              <a:t>We live in a desert!</a:t>
            </a:r>
          </a:p>
        </p:txBody>
      </p:sp>
    </p:spTree>
    <p:extLst>
      <p:ext uri="{BB962C8B-B14F-4D97-AF65-F5344CB8AC3E}">
        <p14:creationId xmlns:p14="http://schemas.microsoft.com/office/powerpoint/2010/main" val="24690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1018673" y="1277617"/>
            <a:ext cx="16250653" cy="1343025"/>
          </a:xfrm>
          <a:prstGeom prst="rect">
            <a:avLst/>
          </a:prstGeom>
        </p:spPr>
        <p:txBody>
          <a:bodyPr>
            <a:noAutofit/>
          </a:bodyPr>
          <a:lstStyle>
            <a:lvl1pPr eaLnBrk="1" hangingPunct="1">
              <a:defRPr>
                <a:latin typeface="+mj-lt"/>
                <a:ea typeface="+mj-ea"/>
                <a:cs typeface="+mj-cs"/>
              </a:defRPr>
            </a:lvl1pPr>
          </a:lstStyle>
          <a:p>
            <a:pPr algn="ctr"/>
            <a:r>
              <a:rPr lang="en-US" sz="8800" b="1" kern="0" dirty="0">
                <a:solidFill>
                  <a:srgbClr val="0C234B"/>
                </a:solidFill>
              </a:rPr>
              <a:t>What is </a:t>
            </a:r>
            <a:r>
              <a:rPr lang="en-US" sz="8800" b="1" u="sng" kern="0" dirty="0">
                <a:solidFill>
                  <a:srgbClr val="0C234B"/>
                </a:solidFill>
              </a:rPr>
              <a:t>climate</a:t>
            </a:r>
            <a:r>
              <a:rPr lang="en-US" sz="8800" b="1" kern="0" dirty="0">
                <a:solidFill>
                  <a:srgbClr val="0C234B"/>
                </a:solidFill>
              </a:rPr>
              <a:t>? </a:t>
            </a:r>
          </a:p>
          <a:p>
            <a:pPr algn="ctr"/>
            <a:r>
              <a:rPr lang="en-US" sz="8800" b="1" kern="0" dirty="0">
                <a:solidFill>
                  <a:srgbClr val="0C234B"/>
                </a:solidFill>
              </a:rPr>
              <a:t>Is climate the same as </a:t>
            </a:r>
            <a:r>
              <a:rPr lang="en-US" sz="8800" b="1" u="sng" kern="0" dirty="0">
                <a:solidFill>
                  <a:srgbClr val="0C234B"/>
                </a:solidFill>
              </a:rPr>
              <a:t>weather</a:t>
            </a:r>
            <a:r>
              <a:rPr lang="en-US" sz="8800" b="1" kern="0" dirty="0">
                <a:solidFill>
                  <a:srgbClr val="0C234B"/>
                </a:solidFill>
              </a:rPr>
              <a:t>?</a:t>
            </a:r>
          </a:p>
        </p:txBody>
      </p:sp>
      <p:sp>
        <p:nvSpPr>
          <p:cNvPr id="2" name="Title 3">
            <a:extLst>
              <a:ext uri="{FF2B5EF4-FFF2-40B4-BE49-F238E27FC236}">
                <a16:creationId xmlns:a16="http://schemas.microsoft.com/office/drawing/2014/main" id="{E32B10E9-F976-F5A0-DAF1-F93279C8CDC0}"/>
              </a:ext>
            </a:extLst>
          </p:cNvPr>
          <p:cNvSpPr txBox="1">
            <a:spLocks/>
          </p:cNvSpPr>
          <p:nvPr/>
        </p:nvSpPr>
        <p:spPr>
          <a:xfrm>
            <a:off x="2638926" y="4607089"/>
            <a:ext cx="14630399"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5400" b="1" kern="0" dirty="0">
                <a:solidFill>
                  <a:srgbClr val="C00000"/>
                </a:solidFill>
              </a:rPr>
              <a:t>Weather: </a:t>
            </a:r>
            <a:r>
              <a:rPr lang="en-US" sz="5400" b="1" kern="0" dirty="0">
                <a:solidFill>
                  <a:srgbClr val="0C234B"/>
                </a:solidFill>
              </a:rPr>
              <a:t>what happens day to day (temp, clouds, precipitation)</a:t>
            </a:r>
          </a:p>
        </p:txBody>
      </p:sp>
      <p:sp>
        <p:nvSpPr>
          <p:cNvPr id="3" name="Title 3">
            <a:extLst>
              <a:ext uri="{FF2B5EF4-FFF2-40B4-BE49-F238E27FC236}">
                <a16:creationId xmlns:a16="http://schemas.microsoft.com/office/drawing/2014/main" id="{8B5B4EBB-4EDA-95D7-4138-0946B4CF548E}"/>
              </a:ext>
            </a:extLst>
          </p:cNvPr>
          <p:cNvSpPr txBox="1">
            <a:spLocks/>
          </p:cNvSpPr>
          <p:nvPr/>
        </p:nvSpPr>
        <p:spPr>
          <a:xfrm>
            <a:off x="2638926" y="6303050"/>
            <a:ext cx="13373706"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5400" b="1" kern="0" dirty="0">
                <a:solidFill>
                  <a:srgbClr val="C00000"/>
                </a:solidFill>
              </a:rPr>
              <a:t>Climate: </a:t>
            </a:r>
            <a:r>
              <a:rPr lang="en-US" sz="5400" b="1" kern="0" dirty="0">
                <a:solidFill>
                  <a:srgbClr val="0C234B"/>
                </a:solidFill>
              </a:rPr>
              <a:t>is average measurements over several years</a:t>
            </a:r>
          </a:p>
        </p:txBody>
      </p:sp>
      <p:sp>
        <p:nvSpPr>
          <p:cNvPr id="7" name="Title 3">
            <a:extLst>
              <a:ext uri="{FF2B5EF4-FFF2-40B4-BE49-F238E27FC236}">
                <a16:creationId xmlns:a16="http://schemas.microsoft.com/office/drawing/2014/main" id="{5D6EA7F9-B99C-364B-5214-2755EB8E0F41}"/>
              </a:ext>
            </a:extLst>
          </p:cNvPr>
          <p:cNvSpPr txBox="1">
            <a:spLocks/>
          </p:cNvSpPr>
          <p:nvPr/>
        </p:nvSpPr>
        <p:spPr>
          <a:xfrm>
            <a:off x="2638927" y="7999011"/>
            <a:ext cx="13373706" cy="1343025"/>
          </a:xfrm>
          <a:prstGeom prst="rect">
            <a:avLst/>
          </a:prstGeom>
        </p:spPr>
        <p:txBody>
          <a:bodyPr>
            <a:noAutofit/>
          </a:bodyPr>
          <a:lstStyle>
            <a:lvl1pPr eaLnBrk="1" hangingPunct="1">
              <a:defRPr>
                <a:latin typeface="+mj-lt"/>
                <a:ea typeface="+mj-ea"/>
                <a:cs typeface="+mj-cs"/>
              </a:defRPr>
            </a:lvl1pPr>
          </a:lstStyle>
          <a:p>
            <a:pPr marL="685800" indent="-685800">
              <a:buClr>
                <a:srgbClr val="0C234B"/>
              </a:buClr>
              <a:buFont typeface="Wingdings" panose="05000000000000000000" pitchFamily="2" charset="2"/>
              <a:buChar char="Ø"/>
            </a:pPr>
            <a:r>
              <a:rPr lang="en-US" sz="5400" b="1" kern="0" dirty="0">
                <a:solidFill>
                  <a:srgbClr val="C00000"/>
                </a:solidFill>
              </a:rPr>
              <a:t>Climate </a:t>
            </a:r>
            <a:r>
              <a:rPr lang="en-US" sz="5400" b="1" kern="0" dirty="0">
                <a:solidFill>
                  <a:srgbClr val="0C234B"/>
                </a:solidFill>
              </a:rPr>
              <a:t>is what you expect, and </a:t>
            </a:r>
            <a:r>
              <a:rPr lang="en-US" sz="5400" b="1" kern="0" dirty="0">
                <a:solidFill>
                  <a:srgbClr val="C00000"/>
                </a:solidFill>
              </a:rPr>
              <a:t>weather</a:t>
            </a:r>
            <a:r>
              <a:rPr lang="en-US" sz="5400" b="1" kern="0" dirty="0">
                <a:solidFill>
                  <a:srgbClr val="0C234B"/>
                </a:solidFill>
              </a:rPr>
              <a:t> is what you get</a:t>
            </a:r>
          </a:p>
        </p:txBody>
      </p:sp>
      <p:pic>
        <p:nvPicPr>
          <p:cNvPr id="9" name="Picture 8" descr="A sun and cloud with black background&#10;&#10;Description automatically generated">
            <a:extLst>
              <a:ext uri="{FF2B5EF4-FFF2-40B4-BE49-F238E27FC236}">
                <a16:creationId xmlns:a16="http://schemas.microsoft.com/office/drawing/2014/main" id="{27309A12-D60A-1A44-8D09-B4F7AB687E0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5645" y="121750"/>
            <a:ext cx="2702722" cy="2498892"/>
          </a:xfrm>
          <a:prstGeom prst="rect">
            <a:avLst/>
          </a:prstGeom>
        </p:spPr>
      </p:pic>
      <p:pic>
        <p:nvPicPr>
          <p:cNvPr id="11" name="Picture 10" descr="A cartoon of clouds and lightning&#10;&#10;Description automatically generated">
            <a:extLst>
              <a:ext uri="{FF2B5EF4-FFF2-40B4-BE49-F238E27FC236}">
                <a16:creationId xmlns:a16="http://schemas.microsoft.com/office/drawing/2014/main" id="{27D20148-5C49-8B3F-E76E-0FF0870CF44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4332383" y="395906"/>
            <a:ext cx="2936943" cy="2224736"/>
          </a:xfrm>
          <a:prstGeom prst="rect">
            <a:avLst/>
          </a:prstGeom>
        </p:spPr>
      </p:pic>
    </p:spTree>
    <p:extLst>
      <p:ext uri="{BB962C8B-B14F-4D97-AF65-F5344CB8AC3E}">
        <p14:creationId xmlns:p14="http://schemas.microsoft.com/office/powerpoint/2010/main" val="33330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8900000" scaled="1"/>
          <a:tileRect/>
        </a:gra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5A65DAFC-10D8-93C5-CECA-FB4358BCED49}"/>
              </a:ext>
            </a:extLst>
          </p:cNvPr>
          <p:cNvSpPr txBox="1">
            <a:spLocks/>
          </p:cNvSpPr>
          <p:nvPr/>
        </p:nvSpPr>
        <p:spPr>
          <a:xfrm>
            <a:off x="-2447541" y="831050"/>
            <a:ext cx="16250653" cy="1343025"/>
          </a:xfrm>
          <a:prstGeom prst="rect">
            <a:avLst/>
          </a:prstGeom>
        </p:spPr>
        <p:txBody>
          <a:bodyPr>
            <a:noAutofit/>
          </a:bodyPr>
          <a:lstStyle>
            <a:lvl1pPr eaLnBrk="1" hangingPunct="1">
              <a:defRPr>
                <a:latin typeface="+mj-lt"/>
                <a:ea typeface="+mj-ea"/>
                <a:cs typeface="+mj-cs"/>
              </a:defRPr>
            </a:lvl1pPr>
          </a:lstStyle>
          <a:p>
            <a:pPr algn="ctr"/>
            <a:r>
              <a:rPr lang="en-US" sz="9600" b="1" kern="0" dirty="0">
                <a:solidFill>
                  <a:srgbClr val="0C234B"/>
                </a:solidFill>
              </a:rPr>
              <a:t>What is</a:t>
            </a:r>
          </a:p>
          <a:p>
            <a:pPr algn="ctr"/>
            <a:r>
              <a:rPr lang="en-US" sz="9600" b="1" kern="0" dirty="0">
                <a:solidFill>
                  <a:srgbClr val="0C234B"/>
                </a:solidFill>
              </a:rPr>
              <a:t> </a:t>
            </a:r>
            <a:r>
              <a:rPr lang="en-US" sz="9600" b="1" u="sng" kern="0" dirty="0">
                <a:solidFill>
                  <a:srgbClr val="C00000"/>
                </a:solidFill>
              </a:rPr>
              <a:t>evapotranspiration</a:t>
            </a:r>
            <a:r>
              <a:rPr lang="en-US" sz="9600" b="1" kern="0" dirty="0">
                <a:solidFill>
                  <a:srgbClr val="C00000"/>
                </a:solidFill>
              </a:rPr>
              <a:t>?</a:t>
            </a:r>
          </a:p>
        </p:txBody>
      </p:sp>
      <p:sp>
        <p:nvSpPr>
          <p:cNvPr id="4" name="Text Box 4">
            <a:extLst>
              <a:ext uri="{FF2B5EF4-FFF2-40B4-BE49-F238E27FC236}">
                <a16:creationId xmlns:a16="http://schemas.microsoft.com/office/drawing/2014/main" id="{E5D8ED29-15D9-7F12-8EEA-88DD86663DA5}"/>
              </a:ext>
            </a:extLst>
          </p:cNvPr>
          <p:cNvSpPr txBox="1">
            <a:spLocks noChangeArrowheads="1"/>
          </p:cNvSpPr>
          <p:nvPr/>
        </p:nvSpPr>
        <p:spPr bwMode="auto">
          <a:xfrm>
            <a:off x="680484" y="4931635"/>
            <a:ext cx="17040206" cy="4524315"/>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857250" indent="-857250">
              <a:buFont typeface="Arial" panose="020B0604020202020204" pitchFamily="34" charset="0"/>
              <a:buChar char="•"/>
            </a:pPr>
            <a:r>
              <a:rPr lang="en-US" sz="7200" b="1" kern="0" dirty="0">
                <a:solidFill>
                  <a:schemeClr val="bg1"/>
                </a:solidFill>
              </a:rPr>
              <a:t>What is </a:t>
            </a:r>
            <a:r>
              <a:rPr lang="en-US" sz="7200" b="1" kern="0" dirty="0">
                <a:solidFill>
                  <a:srgbClr val="0C234B"/>
                </a:solidFill>
              </a:rPr>
              <a:t>evaporation</a:t>
            </a:r>
            <a:r>
              <a:rPr lang="en-US" sz="7200" b="1" kern="0" dirty="0">
                <a:solidFill>
                  <a:schemeClr val="bg1"/>
                </a:solidFill>
              </a:rPr>
              <a:t>?</a:t>
            </a:r>
          </a:p>
          <a:p>
            <a:pPr marL="857250" indent="-857250">
              <a:buFont typeface="Arial" panose="020B0604020202020204" pitchFamily="34" charset="0"/>
              <a:buChar char="•"/>
            </a:pPr>
            <a:r>
              <a:rPr lang="en-US" sz="7200" b="1" kern="0" dirty="0">
                <a:solidFill>
                  <a:schemeClr val="bg1"/>
                </a:solidFill>
              </a:rPr>
              <a:t>What is </a:t>
            </a:r>
            <a:r>
              <a:rPr lang="en-US" sz="7200" b="1" kern="0" dirty="0">
                <a:solidFill>
                  <a:srgbClr val="0C234B"/>
                </a:solidFill>
              </a:rPr>
              <a:t>transpiration</a:t>
            </a:r>
            <a:r>
              <a:rPr lang="en-US" sz="7200" b="1" kern="0" dirty="0">
                <a:solidFill>
                  <a:schemeClr val="bg1"/>
                </a:solidFill>
              </a:rPr>
              <a:t>?</a:t>
            </a:r>
          </a:p>
          <a:p>
            <a:pPr marL="857250" indent="-857250">
              <a:buFont typeface="Arial" panose="020B0604020202020204" pitchFamily="34" charset="0"/>
              <a:buChar char="•"/>
            </a:pPr>
            <a:r>
              <a:rPr lang="en-US" sz="7200" b="1" kern="0" dirty="0">
                <a:solidFill>
                  <a:schemeClr val="bg1"/>
                </a:solidFill>
              </a:rPr>
              <a:t>What </a:t>
            </a:r>
            <a:r>
              <a:rPr lang="en-US" sz="7200" b="1" kern="0" dirty="0">
                <a:solidFill>
                  <a:srgbClr val="0C234B"/>
                </a:solidFill>
              </a:rPr>
              <a:t>form</a:t>
            </a:r>
            <a:r>
              <a:rPr lang="en-US" sz="7200" b="1" kern="0" dirty="0">
                <a:solidFill>
                  <a:schemeClr val="bg1"/>
                </a:solidFill>
              </a:rPr>
              <a:t> is water changing from and into during each process?</a:t>
            </a:r>
          </a:p>
        </p:txBody>
      </p:sp>
      <p:pic>
        <p:nvPicPr>
          <p:cNvPr id="8" name="Picture 7" descr="A diagram of water evaporation&#10;&#10;Description automatically generated">
            <a:extLst>
              <a:ext uri="{FF2B5EF4-FFF2-40B4-BE49-F238E27FC236}">
                <a16:creationId xmlns:a16="http://schemas.microsoft.com/office/drawing/2014/main" id="{BD7B49B7-9E77-8615-A1EE-40AEA42EB73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67" r="27035" b="28682"/>
          <a:stretch/>
        </p:blipFill>
        <p:spPr>
          <a:xfrm>
            <a:off x="11865935" y="272723"/>
            <a:ext cx="5741581" cy="6473352"/>
          </a:xfrm>
          <a:prstGeom prst="rect">
            <a:avLst/>
          </a:prstGeom>
        </p:spPr>
      </p:pic>
      <p:sp>
        <p:nvSpPr>
          <p:cNvPr id="10" name="TextBox 9">
            <a:extLst>
              <a:ext uri="{FF2B5EF4-FFF2-40B4-BE49-F238E27FC236}">
                <a16:creationId xmlns:a16="http://schemas.microsoft.com/office/drawing/2014/main" id="{E769318F-02ED-D040-C657-6C2A2622E98A}"/>
              </a:ext>
            </a:extLst>
          </p:cNvPr>
          <p:cNvSpPr txBox="1"/>
          <p:nvPr/>
        </p:nvSpPr>
        <p:spPr>
          <a:xfrm>
            <a:off x="4236578" y="10287000"/>
            <a:ext cx="9814843" cy="230832"/>
          </a:xfrm>
          <a:prstGeom prst="rect">
            <a:avLst/>
          </a:prstGeom>
          <a:noFill/>
        </p:spPr>
        <p:txBody>
          <a:bodyPr wrap="square" rtlCol="0">
            <a:spAutoFit/>
          </a:bodyPr>
          <a:lstStyle/>
          <a:p>
            <a:r>
              <a:rPr lang="en-US" sz="900">
                <a:hlinkClick r:id="rId4" tooltip="https://www.flickr.com/photos/sgendera/8058464569/"/>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171394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2B87633-5FFB-3D4F-8F8F-BEF363896C0D}"/>
              </a:ext>
            </a:extLst>
          </p:cNvPr>
          <p:cNvGraphicFramePr>
            <a:graphicFrameLocks/>
          </p:cNvGraphicFramePr>
          <p:nvPr>
            <p:extLst>
              <p:ext uri="{D42A27DB-BD31-4B8C-83A1-F6EECF244321}">
                <p14:modId xmlns:p14="http://schemas.microsoft.com/office/powerpoint/2010/main" val="1950017369"/>
              </p:ext>
            </p:extLst>
          </p:nvPr>
        </p:nvGraphicFramePr>
        <p:xfrm>
          <a:off x="912488" y="645927"/>
          <a:ext cx="16463024" cy="89951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88382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rizona Water Map Poster | Water Resources Research Center | The ...">
            <a:extLst>
              <a:ext uri="{FF2B5EF4-FFF2-40B4-BE49-F238E27FC236}">
                <a16:creationId xmlns:a16="http://schemas.microsoft.com/office/drawing/2014/main" id="{5C776102-9305-105B-B771-9DB43C6AD26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677"/>
          <a:stretch/>
        </p:blipFill>
        <p:spPr bwMode="auto">
          <a:xfrm>
            <a:off x="696027" y="0"/>
            <a:ext cx="8447973" cy="102492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rizona Water Map Poster | Water Resources Research Center | The ...">
            <a:extLst>
              <a:ext uri="{FF2B5EF4-FFF2-40B4-BE49-F238E27FC236}">
                <a16:creationId xmlns:a16="http://schemas.microsoft.com/office/drawing/2014/main" id="{046A0466-714F-A3C4-AF7D-F8F9E9DF75F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082"/>
          <a:stretch/>
        </p:blipFill>
        <p:spPr bwMode="auto">
          <a:xfrm>
            <a:off x="8461339" y="3040912"/>
            <a:ext cx="9506384" cy="6165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4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1E240847-9044-AEAE-AFF5-D26AA68FF678}"/>
              </a:ext>
            </a:extLst>
          </p:cNvPr>
          <p:cNvGraphicFramePr>
            <a:graphicFrameLocks/>
          </p:cNvGraphicFramePr>
          <p:nvPr>
            <p:extLst>
              <p:ext uri="{D42A27DB-BD31-4B8C-83A1-F6EECF244321}">
                <p14:modId xmlns:p14="http://schemas.microsoft.com/office/powerpoint/2010/main" val="1876337020"/>
              </p:ext>
            </p:extLst>
          </p:nvPr>
        </p:nvGraphicFramePr>
        <p:xfrm>
          <a:off x="776177" y="518337"/>
          <a:ext cx="16735645" cy="92503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59710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EDB5FB7-7093-D766-2080-ABBBFD044B89}"/>
              </a:ext>
            </a:extLst>
          </p:cNvPr>
          <p:cNvGraphicFramePr>
            <a:graphicFrameLocks/>
          </p:cNvGraphicFramePr>
          <p:nvPr>
            <p:extLst>
              <p:ext uri="{D42A27DB-BD31-4B8C-83A1-F6EECF244321}">
                <p14:modId xmlns:p14="http://schemas.microsoft.com/office/powerpoint/2010/main" val="4116120197"/>
              </p:ext>
            </p:extLst>
          </p:nvPr>
        </p:nvGraphicFramePr>
        <p:xfrm>
          <a:off x="1956390" y="252524"/>
          <a:ext cx="15374679" cy="94417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162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95C5451-36EB-6495-F33C-73952E0B9638}"/>
              </a:ext>
            </a:extLst>
          </p:cNvPr>
          <p:cNvGraphicFramePr>
            <a:graphicFrameLocks/>
          </p:cNvGraphicFramePr>
          <p:nvPr>
            <p:extLst>
              <p:ext uri="{D42A27DB-BD31-4B8C-83A1-F6EECF244321}">
                <p14:modId xmlns:p14="http://schemas.microsoft.com/office/powerpoint/2010/main" val="1639680157"/>
              </p:ext>
            </p:extLst>
          </p:nvPr>
        </p:nvGraphicFramePr>
        <p:xfrm>
          <a:off x="1611286" y="431947"/>
          <a:ext cx="15996230" cy="92649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723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960825" y="1074690"/>
            <a:ext cx="14612239" cy="2819400"/>
          </a:xfrm>
          <a:prstGeom prst="rect">
            <a:avLst/>
          </a:prstGeom>
        </p:spPr>
        <p:txBody>
          <a:bodyPr vert="horz" wrap="square" lIns="0" tIns="151130" rIns="0" bIns="0" rtlCol="0">
            <a:noAutofit/>
          </a:bodyPr>
          <a:lstStyle/>
          <a:p>
            <a:pPr marL="12700" marR="5080">
              <a:lnSpc>
                <a:spcPts val="10410"/>
              </a:lnSpc>
              <a:spcBef>
                <a:spcPts val="1190"/>
              </a:spcBef>
            </a:pPr>
            <a:r>
              <a:rPr lang="en-US" sz="8800" b="1" dirty="0">
                <a:solidFill>
                  <a:srgbClr val="0C234B"/>
                </a:solidFill>
                <a:latin typeface="Times New Roman" panose="02020603050405020304" pitchFamily="18" charset="0"/>
                <a:cs typeface="Times New Roman" panose="02020603050405020304" pitchFamily="18" charset="0"/>
              </a:rPr>
              <a:t>Student Pre and Post Survey</a:t>
            </a:r>
            <a:endParaRPr sz="8800" dirty="0">
              <a:solidFill>
                <a:srgbClr val="0C234B"/>
              </a:solidFill>
              <a:latin typeface="Times New Roman" panose="02020603050405020304" pitchFamily="18" charset="0"/>
              <a:cs typeface="Times New Roman" panose="02020603050405020304" pitchFamily="18" charset="0"/>
            </a:endParaRPr>
          </a:p>
        </p:txBody>
      </p:sp>
      <p:sp>
        <p:nvSpPr>
          <p:cNvPr id="11" name="object 11"/>
          <p:cNvSpPr txBox="1"/>
          <p:nvPr/>
        </p:nvSpPr>
        <p:spPr>
          <a:xfrm>
            <a:off x="1153707" y="1208430"/>
            <a:ext cx="276860" cy="482600"/>
          </a:xfrm>
          <a:prstGeom prst="rect">
            <a:avLst/>
          </a:prstGeom>
        </p:spPr>
        <p:txBody>
          <a:bodyPr vert="horz" wrap="square" lIns="0" tIns="12700" rIns="0" bIns="0" rtlCol="0">
            <a:spAutoFit/>
          </a:bodyPr>
          <a:lstStyle/>
          <a:p>
            <a:pPr marL="12700">
              <a:lnSpc>
                <a:spcPct val="100000"/>
              </a:lnSpc>
              <a:spcBef>
                <a:spcPts val="100"/>
              </a:spcBef>
            </a:pPr>
            <a:r>
              <a:rPr sz="3000" b="1" spc="-190">
                <a:solidFill>
                  <a:srgbClr val="FAFAFA"/>
                </a:solidFill>
                <a:latin typeface="Times New Roman"/>
                <a:cs typeface="Times New Roman"/>
              </a:rPr>
              <a:t>V</a:t>
            </a:r>
            <a:endParaRPr sz="3000">
              <a:latin typeface="Times New Roman"/>
              <a:cs typeface="Times New Roman"/>
            </a:endParaRPr>
          </a:p>
        </p:txBody>
      </p:sp>
      <p:sp>
        <p:nvSpPr>
          <p:cNvPr id="31" name="object 23">
            <a:extLst>
              <a:ext uri="{FF2B5EF4-FFF2-40B4-BE49-F238E27FC236}">
                <a16:creationId xmlns:a16="http://schemas.microsoft.com/office/drawing/2014/main" id="{32243BD0-45C9-3C47-95B5-D258B4506F83}"/>
              </a:ext>
            </a:extLst>
          </p:cNvPr>
          <p:cNvSpPr txBox="1"/>
          <p:nvPr/>
        </p:nvSpPr>
        <p:spPr>
          <a:xfrm>
            <a:off x="10886361" y="5753244"/>
            <a:ext cx="2596515" cy="406400"/>
          </a:xfrm>
          <a:prstGeom prst="rect">
            <a:avLst/>
          </a:prstGeom>
        </p:spPr>
        <p:txBody>
          <a:bodyPr vert="horz" wrap="square" lIns="0" tIns="12700" rIns="0" bIns="0" rtlCol="0">
            <a:noAutofit/>
          </a:bodyPr>
          <a:lstStyle/>
          <a:p>
            <a:pPr marL="12700">
              <a:lnSpc>
                <a:spcPct val="100000"/>
              </a:lnSpc>
              <a:spcBef>
                <a:spcPts val="100"/>
              </a:spcBef>
            </a:pPr>
            <a:r>
              <a:rPr lang="en-US" sz="4000" b="1" dirty="0">
                <a:solidFill>
                  <a:srgbClr val="0C234A"/>
                </a:solidFill>
                <a:latin typeface="Calibri" panose="020F0502020204030204" pitchFamily="34" charset="0"/>
                <a:cs typeface="Calibri" panose="020F0502020204030204" pitchFamily="34" charset="0"/>
              </a:rPr>
              <a:t>AFTER</a:t>
            </a:r>
            <a:endParaRPr lang="en-US" sz="4000" b="1" dirty="0">
              <a:latin typeface="Calibri" panose="020F0502020204030204" pitchFamily="34" charset="0"/>
              <a:cs typeface="Calibri" panose="020F0502020204030204" pitchFamily="34" charset="0"/>
            </a:endParaRPr>
          </a:p>
        </p:txBody>
      </p:sp>
      <p:sp>
        <p:nvSpPr>
          <p:cNvPr id="32" name="object 12">
            <a:extLst>
              <a:ext uri="{FF2B5EF4-FFF2-40B4-BE49-F238E27FC236}">
                <a16:creationId xmlns:a16="http://schemas.microsoft.com/office/drawing/2014/main" id="{AE89983B-AF64-8D43-9389-C72D34E54274}"/>
              </a:ext>
            </a:extLst>
          </p:cNvPr>
          <p:cNvSpPr txBox="1"/>
          <p:nvPr/>
        </p:nvSpPr>
        <p:spPr>
          <a:xfrm>
            <a:off x="10886360" y="6457862"/>
            <a:ext cx="5468239" cy="2274341"/>
          </a:xfrm>
          <a:prstGeom prst="rect">
            <a:avLst/>
          </a:prstGeom>
        </p:spPr>
        <p:txBody>
          <a:bodyPr vert="horz" wrap="square" lIns="0" tIns="57785" rIns="0" bIns="0" rtlCol="0">
            <a:noAutofit/>
          </a:bodyPr>
          <a:lstStyle/>
          <a:p>
            <a:r>
              <a:rPr lang="en-US" sz="3200" b="1" dirty="0">
                <a:solidFill>
                  <a:srgbClr val="0C234B"/>
                </a:solidFill>
              </a:rPr>
              <a:t>Please administer the same survey again after completing the unit, ideally no more than four weeks after the water festival event. </a:t>
            </a:r>
          </a:p>
        </p:txBody>
      </p:sp>
      <p:sp>
        <p:nvSpPr>
          <p:cNvPr id="33" name="object 23">
            <a:extLst>
              <a:ext uri="{FF2B5EF4-FFF2-40B4-BE49-F238E27FC236}">
                <a16:creationId xmlns:a16="http://schemas.microsoft.com/office/drawing/2014/main" id="{0F6488B8-DEB9-104D-A84E-0EBDB88EB587}"/>
              </a:ext>
            </a:extLst>
          </p:cNvPr>
          <p:cNvSpPr txBox="1"/>
          <p:nvPr/>
        </p:nvSpPr>
        <p:spPr>
          <a:xfrm>
            <a:off x="3634606" y="5753244"/>
            <a:ext cx="2596515" cy="406400"/>
          </a:xfrm>
          <a:prstGeom prst="rect">
            <a:avLst/>
          </a:prstGeom>
        </p:spPr>
        <p:txBody>
          <a:bodyPr vert="horz" wrap="square" lIns="0" tIns="12700" rIns="0" bIns="0" rtlCol="0">
            <a:noAutofit/>
          </a:bodyPr>
          <a:lstStyle/>
          <a:p>
            <a:pPr marL="12700">
              <a:lnSpc>
                <a:spcPct val="100000"/>
              </a:lnSpc>
              <a:spcBef>
                <a:spcPts val="100"/>
              </a:spcBef>
            </a:pPr>
            <a:r>
              <a:rPr lang="en-US" sz="4000" b="1" dirty="0">
                <a:solidFill>
                  <a:srgbClr val="0C234A"/>
                </a:solidFill>
                <a:latin typeface="Calibri" panose="020F0502020204030204" pitchFamily="34" charset="0"/>
                <a:cs typeface="Calibri" panose="020F0502020204030204" pitchFamily="34" charset="0"/>
              </a:rPr>
              <a:t>BEFORE</a:t>
            </a:r>
            <a:endParaRPr lang="en-US" sz="4000" b="1" dirty="0">
              <a:latin typeface="Calibri" panose="020F0502020204030204" pitchFamily="34" charset="0"/>
              <a:cs typeface="Calibri" panose="020F0502020204030204" pitchFamily="34" charset="0"/>
            </a:endParaRPr>
          </a:p>
        </p:txBody>
      </p:sp>
      <p:sp>
        <p:nvSpPr>
          <p:cNvPr id="34" name="object 12">
            <a:extLst>
              <a:ext uri="{FF2B5EF4-FFF2-40B4-BE49-F238E27FC236}">
                <a16:creationId xmlns:a16="http://schemas.microsoft.com/office/drawing/2014/main" id="{096554E7-615A-6740-8641-0045BB6FBC47}"/>
              </a:ext>
            </a:extLst>
          </p:cNvPr>
          <p:cNvSpPr txBox="1"/>
          <p:nvPr/>
        </p:nvSpPr>
        <p:spPr>
          <a:xfrm>
            <a:off x="3675761" y="6457862"/>
            <a:ext cx="5468239" cy="2274341"/>
          </a:xfrm>
          <a:prstGeom prst="rect">
            <a:avLst/>
          </a:prstGeom>
        </p:spPr>
        <p:txBody>
          <a:bodyPr vert="horz" wrap="square" lIns="0" tIns="57785" rIns="0" bIns="0" rtlCol="0">
            <a:noAutofit/>
          </a:bodyPr>
          <a:lstStyle/>
          <a:p>
            <a:r>
              <a:rPr lang="en-US" sz="3200" b="1" dirty="0">
                <a:solidFill>
                  <a:srgbClr val="0C234B"/>
                </a:solidFill>
              </a:rPr>
              <a:t>Please administer the survey before students start any of the lessons. </a:t>
            </a:r>
            <a:r>
              <a:rPr lang="en-US" sz="3200" b="1" u="sng" dirty="0">
                <a:solidFill>
                  <a:srgbClr val="0C234B"/>
                </a:solidFill>
              </a:rPr>
              <a:t>This is not a test</a:t>
            </a:r>
            <a:r>
              <a:rPr lang="en-US" sz="3200" b="1" dirty="0">
                <a:solidFill>
                  <a:srgbClr val="0C234B"/>
                </a:solidFill>
              </a:rPr>
              <a:t>. Please feel free to facilitate reading the questions as a class. </a:t>
            </a:r>
          </a:p>
        </p:txBody>
      </p:sp>
      <p:sp>
        <p:nvSpPr>
          <p:cNvPr id="3" name="Text Box 4">
            <a:extLst>
              <a:ext uri="{FF2B5EF4-FFF2-40B4-BE49-F238E27FC236}">
                <a16:creationId xmlns:a16="http://schemas.microsoft.com/office/drawing/2014/main" id="{75D16CCF-B206-86DA-FEE0-2C050B2038DA}"/>
              </a:ext>
            </a:extLst>
          </p:cNvPr>
          <p:cNvSpPr txBox="1">
            <a:spLocks noChangeArrowheads="1"/>
          </p:cNvSpPr>
          <p:nvPr/>
        </p:nvSpPr>
        <p:spPr bwMode="auto">
          <a:xfrm>
            <a:off x="2823407" y="2735566"/>
            <a:ext cx="14887073" cy="1938992"/>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6000" b="1" kern="0" dirty="0">
                <a:solidFill>
                  <a:sysClr val="windowText" lastClr="000000"/>
                </a:solidFill>
                <a:latin typeface="Amasis MT Pro Black" panose="02040A04050005020304" pitchFamily="18" charset="0"/>
                <a:hlinkClick r:id="rId2"/>
              </a:rPr>
              <a:t>https://awf.projectwet.arizona.edu/student-survey</a:t>
            </a:r>
            <a:endParaRPr lang="en-US" sz="6000" b="1" kern="0" dirty="0">
              <a:solidFill>
                <a:sysClr val="windowText" lastClr="000000"/>
              </a:solidFill>
              <a:latin typeface="Amasis MT Pro Black" panose="02040A04050005020304" pitchFamily="18" charset="0"/>
            </a:endParaRPr>
          </a:p>
        </p:txBody>
      </p:sp>
    </p:spTree>
    <p:extLst>
      <p:ext uri="{BB962C8B-B14F-4D97-AF65-F5344CB8AC3E}">
        <p14:creationId xmlns:p14="http://schemas.microsoft.com/office/powerpoint/2010/main" val="936810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76DEBED-D7D4-394E-8434-0B080CE1DB30}"/>
              </a:ext>
            </a:extLst>
          </p:cNvPr>
          <p:cNvGraphicFramePr>
            <a:graphicFrameLocks/>
          </p:cNvGraphicFramePr>
          <p:nvPr>
            <p:extLst>
              <p:ext uri="{D42A27DB-BD31-4B8C-83A1-F6EECF244321}">
                <p14:modId xmlns:p14="http://schemas.microsoft.com/office/powerpoint/2010/main" val="3964696555"/>
              </p:ext>
            </p:extLst>
          </p:nvPr>
        </p:nvGraphicFramePr>
        <p:xfrm>
          <a:off x="1071070" y="170121"/>
          <a:ext cx="16145860" cy="95693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0054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2010D8C-EA66-C8A5-D0CE-540411FA4EED}"/>
              </a:ext>
            </a:extLst>
          </p:cNvPr>
          <p:cNvGraphicFramePr>
            <a:graphicFrameLocks/>
          </p:cNvGraphicFramePr>
          <p:nvPr>
            <p:extLst>
              <p:ext uri="{D42A27DB-BD31-4B8C-83A1-F6EECF244321}">
                <p14:modId xmlns:p14="http://schemas.microsoft.com/office/powerpoint/2010/main" val="554606772"/>
              </p:ext>
            </p:extLst>
          </p:nvPr>
        </p:nvGraphicFramePr>
        <p:xfrm>
          <a:off x="595424" y="550235"/>
          <a:ext cx="17352334" cy="9274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4511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3396F899-92A2-804A-9BEB-F12C969B54DC}"/>
              </a:ext>
            </a:extLst>
          </p:cNvPr>
          <p:cNvSpPr txBox="1"/>
          <p:nvPr/>
        </p:nvSpPr>
        <p:spPr>
          <a:xfrm>
            <a:off x="-490794" y="216491"/>
            <a:ext cx="8320678" cy="1569660"/>
          </a:xfrm>
          <a:prstGeom prst="rect">
            <a:avLst/>
          </a:prstGeom>
          <a:noFill/>
        </p:spPr>
        <p:txBody>
          <a:bodyPr wrap="square" rtlCol="0">
            <a:spAutoFit/>
          </a:bodyPr>
          <a:lstStyle/>
          <a:p>
            <a:pPr algn="ctr"/>
            <a:r>
              <a:rPr lang="en-US" sz="9600" b="1" dirty="0">
                <a:solidFill>
                  <a:srgbClr val="0C234B"/>
                </a:solidFill>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8902516" y="2002642"/>
            <a:ext cx="7790600" cy="600237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23DC097-1A43-71F7-0F6E-0F45C22578D8}"/>
              </a:ext>
            </a:extLst>
          </p:cNvPr>
          <p:cNvSpPr txBox="1"/>
          <p:nvPr/>
        </p:nvSpPr>
        <p:spPr>
          <a:xfrm>
            <a:off x="9156258" y="2636512"/>
            <a:ext cx="7283116" cy="4734629"/>
          </a:xfrm>
          <a:prstGeom prst="rect">
            <a:avLst/>
          </a:prstGeom>
          <a:noFill/>
        </p:spPr>
        <p:txBody>
          <a:bodyPr wrap="square">
            <a:spAutoFit/>
          </a:bodyPr>
          <a:lstStyle/>
          <a:p>
            <a:pPr marL="0" indent="0" algn="ctr">
              <a:buNone/>
            </a:pPr>
            <a:r>
              <a:rPr lang="en-US" sz="8000" b="1" dirty="0">
                <a:solidFill>
                  <a:srgbClr val="0033CC"/>
                </a:solidFill>
              </a:rPr>
              <a:t>Cause and Effect</a:t>
            </a:r>
          </a:p>
          <a:p>
            <a:pPr marL="0" indent="0" algn="ctr">
              <a:buNone/>
            </a:pPr>
            <a:r>
              <a:rPr lang="en-US" sz="8000" b="1" dirty="0">
                <a:solidFill>
                  <a:srgbClr val="0033CC"/>
                </a:solidFill>
              </a:rPr>
              <a:t>&amp; </a:t>
            </a:r>
          </a:p>
          <a:p>
            <a:pPr marL="0" indent="0" algn="ctr">
              <a:lnSpc>
                <a:spcPts val="8500"/>
              </a:lnSpc>
              <a:buNone/>
            </a:pPr>
            <a:r>
              <a:rPr lang="en-US" sz="8000" b="1" dirty="0">
                <a:solidFill>
                  <a:srgbClr val="0033CC"/>
                </a:solidFill>
              </a:rPr>
              <a:t>Stability and Change</a:t>
            </a:r>
          </a:p>
        </p:txBody>
      </p:sp>
      <p:sp>
        <p:nvSpPr>
          <p:cNvPr id="7" name="TextBox 6">
            <a:extLst>
              <a:ext uri="{FF2B5EF4-FFF2-40B4-BE49-F238E27FC236}">
                <a16:creationId xmlns:a16="http://schemas.microsoft.com/office/drawing/2014/main" id="{DB7A9D5B-299B-5B10-EAFC-111197472266}"/>
              </a:ext>
            </a:extLst>
          </p:cNvPr>
          <p:cNvSpPr txBox="1"/>
          <p:nvPr/>
        </p:nvSpPr>
        <p:spPr>
          <a:xfrm>
            <a:off x="324222" y="1786151"/>
            <a:ext cx="6690646" cy="6740307"/>
          </a:xfrm>
          <a:prstGeom prst="rect">
            <a:avLst/>
          </a:prstGeom>
          <a:noFill/>
        </p:spPr>
        <p:txBody>
          <a:bodyPr wrap="square">
            <a:spAutoFit/>
          </a:bodyPr>
          <a:lstStyle/>
          <a:p>
            <a:pPr marL="685800" indent="-685800">
              <a:buFont typeface="Arial" panose="020B0604020202020204" pitchFamily="34" charset="0"/>
              <a:buChar char="•"/>
            </a:pPr>
            <a:r>
              <a:rPr lang="en-US" sz="4800" b="1" kern="0" dirty="0">
                <a:solidFill>
                  <a:schemeClr val="bg1"/>
                </a:solidFill>
              </a:rPr>
              <a:t>How are the climate of Arizona and the water cycle connected?</a:t>
            </a:r>
          </a:p>
          <a:p>
            <a:pPr marL="1600200" lvl="2" indent="-685800">
              <a:buFont typeface="Wingdings" panose="05000000000000000000" pitchFamily="2" charset="2"/>
              <a:buChar char="Ø"/>
            </a:pPr>
            <a:r>
              <a:rPr lang="en-US" sz="4800" kern="0" dirty="0">
                <a:solidFill>
                  <a:schemeClr val="bg1"/>
                </a:solidFill>
              </a:rPr>
              <a:t>Do you think climate change may have even more affects on water resources in the future? </a:t>
            </a:r>
          </a:p>
        </p:txBody>
      </p:sp>
      <p:sp>
        <p:nvSpPr>
          <p:cNvPr id="8" name="object 7">
            <a:extLst>
              <a:ext uri="{FF2B5EF4-FFF2-40B4-BE49-F238E27FC236}">
                <a16:creationId xmlns:a16="http://schemas.microsoft.com/office/drawing/2014/main" id="{59AD8E52-EEC7-7EB6-AE9E-519A98E3F1B1}"/>
              </a:ext>
            </a:extLst>
          </p:cNvPr>
          <p:cNvSpPr txBox="1">
            <a:spLocks/>
          </p:cNvSpPr>
          <p:nvPr/>
        </p:nvSpPr>
        <p:spPr>
          <a:xfrm>
            <a:off x="11032585" y="824014"/>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dirty="0">
                <a:solidFill>
                  <a:schemeClr val="bg1"/>
                </a:solidFill>
              </a:rPr>
              <a:t>Lesson 1.1</a:t>
            </a:r>
          </a:p>
          <a:p>
            <a:pPr marL="12700" marR="5080">
              <a:lnSpc>
                <a:spcPct val="121900"/>
              </a:lnSpc>
              <a:spcBef>
                <a:spcPts val="95"/>
              </a:spcBef>
            </a:pPr>
            <a:endParaRPr lang="en-US" sz="6000" b="1" kern="0" dirty="0">
              <a:solidFill>
                <a:schemeClr val="bg1"/>
              </a:solidFill>
            </a:endParaRPr>
          </a:p>
        </p:txBody>
      </p:sp>
    </p:spTree>
    <p:extLst>
      <p:ext uri="{BB962C8B-B14F-4D97-AF65-F5344CB8AC3E}">
        <p14:creationId xmlns:p14="http://schemas.microsoft.com/office/powerpoint/2010/main" val="551850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531625" y="1719516"/>
            <a:ext cx="6184573" cy="6379535"/>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531624" y="2187949"/>
            <a:ext cx="6184573" cy="936625"/>
          </a:xfrm>
          <a:prstGeom prst="rect">
            <a:avLst/>
          </a:prstGeom>
        </p:spPr>
        <p:txBody>
          <a:bodyPr vert="horz" wrap="square" lIns="0" tIns="12700" rIns="0" bIns="0" rtlCol="0">
            <a:noAutofit/>
          </a:bodyPr>
          <a:lstStyle>
            <a:lvl1pPr eaLnBrk="1" hangingPunct="1">
              <a:defRPr>
                <a:latin typeface="+mj-lt"/>
                <a:ea typeface="+mj-ea"/>
                <a:cs typeface="+mj-cs"/>
              </a:defRPr>
            </a:lvl1pPr>
          </a:lstStyle>
          <a:p>
            <a:pPr marL="12700" algn="ctr">
              <a:spcBef>
                <a:spcPts val="100"/>
              </a:spcBef>
            </a:pPr>
            <a:r>
              <a:rPr lang="en-US" sz="7200" b="1" kern="0" dirty="0">
                <a:solidFill>
                  <a:srgbClr val="003399"/>
                </a:solidFill>
                <a:cs typeface="Times New Roman" panose="02020603050405020304" pitchFamily="18" charset="0"/>
              </a:rPr>
              <a:t>WATER FESTIVAL </a:t>
            </a:r>
          </a:p>
          <a:p>
            <a:pPr marL="12700" algn="ctr">
              <a:spcBef>
                <a:spcPts val="100"/>
              </a:spcBef>
            </a:pPr>
            <a:r>
              <a:rPr lang="en-US" sz="7200" b="1" kern="0" dirty="0">
                <a:solidFill>
                  <a:srgbClr val="003399"/>
                </a:solidFill>
                <a:cs typeface="Times New Roman" panose="02020603050405020304" pitchFamily="18" charset="0"/>
              </a:rPr>
              <a:t>UNIT </a:t>
            </a:r>
          </a:p>
          <a:p>
            <a:pPr marL="12700" algn="ctr">
              <a:spcBef>
                <a:spcPts val="100"/>
              </a:spcBef>
            </a:pPr>
            <a:r>
              <a:rPr lang="en-US" sz="7200" b="1" kern="0" dirty="0">
                <a:solidFill>
                  <a:srgbClr val="003399"/>
                </a:solidFill>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8219000" y="2868311"/>
            <a:ext cx="9537374" cy="2782813"/>
          </a:xfrm>
          <a:prstGeom prst="rect">
            <a:avLst/>
          </a:prstGeom>
        </p:spPr>
        <p:txBody>
          <a:bodyPr vert="horz" wrap="square" lIns="0" tIns="12700" rIns="0" bIns="0" rtlCol="0">
            <a:noAutofit/>
          </a:bodyPr>
          <a:lstStyle/>
          <a:p>
            <a:r>
              <a:rPr lang="en-US" sz="6000" b="1" dirty="0">
                <a:solidFill>
                  <a:schemeClr val="bg1"/>
                </a:solidFill>
                <a:effectLst/>
                <a:latin typeface="+mj-lt"/>
                <a:ea typeface="Arial" panose="020B0604020202020204" pitchFamily="34" charset="0"/>
                <a:cs typeface="Times New Roman" panose="02020603050405020304" pitchFamily="18" charset="0"/>
              </a:rPr>
              <a:t>Where is Arizona’s water? </a:t>
            </a:r>
          </a:p>
          <a:p>
            <a:endParaRPr lang="en-US" sz="2000" b="1" dirty="0">
              <a:solidFill>
                <a:schemeClr val="bg1"/>
              </a:solidFill>
              <a:effectLst/>
              <a:latin typeface="+mj-lt"/>
              <a:ea typeface="Arial" panose="020B0604020202020204" pitchFamily="34" charset="0"/>
              <a:cs typeface="Times New Roman" panose="02020603050405020304" pitchFamily="18" charset="0"/>
            </a:endParaRPr>
          </a:p>
          <a:p>
            <a:r>
              <a:rPr lang="en-US" sz="6000" b="1" dirty="0">
                <a:solidFill>
                  <a:schemeClr val="bg1"/>
                </a:solidFill>
                <a:effectLst/>
                <a:latin typeface="+mj-lt"/>
                <a:ea typeface="Arial" panose="020B0604020202020204" pitchFamily="34" charset="0"/>
                <a:cs typeface="Times New Roman" panose="02020603050405020304" pitchFamily="18" charset="0"/>
              </a:rPr>
              <a:t>What are the connections between people, water, and heat in the environment?</a:t>
            </a:r>
            <a:endParaRPr lang="en-US" sz="6000" dirty="0">
              <a:solidFill>
                <a:schemeClr val="bg1"/>
              </a:solidFill>
              <a:effectLst/>
              <a:latin typeface="+mj-lt"/>
              <a:ea typeface="Arial" panose="020B0604020202020204" pitchFamily="34" charset="0"/>
              <a:cs typeface="Times New Roman" panose="02020603050405020304" pitchFamily="18" charset="0"/>
            </a:endParaRPr>
          </a:p>
          <a:p>
            <a:endParaRPr lang="en-US" sz="6000" dirty="0">
              <a:solidFill>
                <a:srgbClr val="002776"/>
              </a:solidFill>
              <a:latin typeface="+mj-lt"/>
            </a:endParaRPr>
          </a:p>
        </p:txBody>
      </p:sp>
    </p:spTree>
    <p:extLst>
      <p:ext uri="{BB962C8B-B14F-4D97-AF65-F5344CB8AC3E}">
        <p14:creationId xmlns:p14="http://schemas.microsoft.com/office/powerpoint/2010/main" val="2852453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1004646" y="1443632"/>
            <a:ext cx="6477000" cy="1200329"/>
          </a:xfrm>
          <a:prstGeom prst="rect">
            <a:avLst/>
          </a:prstGeom>
          <a:noFill/>
        </p:spPr>
        <p:txBody>
          <a:bodyPr wrap="square" rtlCol="0">
            <a:spAutoFit/>
          </a:bodyPr>
          <a:lstStyle/>
          <a:p>
            <a:r>
              <a:rPr lang="en-US" sz="7200" b="1" dirty="0">
                <a:solidFill>
                  <a:srgbClr val="002776"/>
                </a:solidFill>
              </a:rPr>
              <a:t>Water Principles</a:t>
            </a:r>
          </a:p>
        </p:txBody>
      </p:sp>
      <p:pic>
        <p:nvPicPr>
          <p:cNvPr id="6" name="Picture 5" descr="View of Planet Earth">
            <a:extLst>
              <a:ext uri="{FF2B5EF4-FFF2-40B4-BE49-F238E27FC236}">
                <a16:creationId xmlns:a16="http://schemas.microsoft.com/office/drawing/2014/main" id="{E6F07E93-7FA7-32EB-51D1-669B1E1F51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78" y="2277269"/>
            <a:ext cx="10304005" cy="5732462"/>
          </a:xfrm>
          <a:prstGeom prst="rect">
            <a:avLst/>
          </a:prstGeom>
        </p:spPr>
      </p:pic>
      <p:sp>
        <p:nvSpPr>
          <p:cNvPr id="2" name="object 7">
            <a:extLst>
              <a:ext uri="{FF2B5EF4-FFF2-40B4-BE49-F238E27FC236}">
                <a16:creationId xmlns:a16="http://schemas.microsoft.com/office/drawing/2014/main" id="{BCC7BDAF-9BBB-858F-348A-22E54D9BED9A}"/>
              </a:ext>
            </a:extLst>
          </p:cNvPr>
          <p:cNvSpPr txBox="1">
            <a:spLocks/>
          </p:cNvSpPr>
          <p:nvPr/>
        </p:nvSpPr>
        <p:spPr>
          <a:xfrm>
            <a:off x="864221" y="343359"/>
            <a:ext cx="14879361"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 FESTIVAL UNIT: </a:t>
            </a:r>
            <a:endParaRPr lang="en-US" sz="6000" b="1" dirty="0">
              <a:solidFill>
                <a:srgbClr val="002776"/>
              </a:solidFill>
            </a:endParaRPr>
          </a:p>
          <a:p>
            <a:pPr marL="12700" marR="5080">
              <a:lnSpc>
                <a:spcPct val="121900"/>
              </a:lnSpc>
              <a:spcBef>
                <a:spcPts val="95"/>
              </a:spcBef>
            </a:pPr>
            <a:endParaRPr lang="en-US" sz="6000" b="1" kern="0" dirty="0">
              <a:solidFill>
                <a:srgbClr val="AB0520"/>
              </a:solidFill>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864222" y="1432378"/>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11004646" y="2643961"/>
            <a:ext cx="6537277" cy="6863417"/>
          </a:xfrm>
          <a:prstGeom prst="rect">
            <a:avLst/>
          </a:prstGeom>
          <a:noFill/>
        </p:spPr>
        <p:txBody>
          <a:bodyPr wrap="square" rtlCol="0">
            <a:spAutoFit/>
          </a:bodyPr>
          <a:lstStyle/>
          <a:p>
            <a:pPr marL="735013" indent="-496888">
              <a:buAutoNum type="arabicPeriod"/>
            </a:pPr>
            <a:r>
              <a:rPr lang="en-US" sz="4000" b="1" dirty="0">
                <a:solidFill>
                  <a:srgbClr val="002776"/>
                </a:solidFill>
              </a:rPr>
              <a:t>Water is essential for all life on Earth to exist.</a:t>
            </a:r>
          </a:p>
          <a:p>
            <a:pPr marL="735013" indent="-496888">
              <a:buAutoNum type="arabicPeriod"/>
            </a:pPr>
            <a:r>
              <a:rPr lang="en-US" sz="4000" b="1" dirty="0">
                <a:solidFill>
                  <a:srgbClr val="002776"/>
                </a:solidFill>
              </a:rPr>
              <a:t>Water connects all Earth systems.</a:t>
            </a:r>
          </a:p>
          <a:p>
            <a:pPr marL="735013" indent="-496888">
              <a:buAutoNum type="arabicPeriod"/>
            </a:pPr>
            <a:r>
              <a:rPr lang="en-US" sz="4000" b="1" dirty="0">
                <a:solidFill>
                  <a:srgbClr val="002776"/>
                </a:solidFill>
              </a:rPr>
              <a:t>Water is a natural resource.</a:t>
            </a:r>
          </a:p>
          <a:p>
            <a:pPr marL="735013" indent="-496888">
              <a:buAutoNum type="arabicPeriod"/>
            </a:pPr>
            <a:r>
              <a:rPr lang="en-US" sz="4000" b="1" dirty="0">
                <a:solidFill>
                  <a:srgbClr val="002776"/>
                </a:solidFill>
              </a:rPr>
              <a:t>Water has unique and complex physical and chemical characteristics.</a:t>
            </a:r>
          </a:p>
          <a:p>
            <a:pPr marL="735013" indent="-496888">
              <a:buAutoNum type="arabicPeriod"/>
            </a:pPr>
            <a:r>
              <a:rPr lang="en-US" sz="4000" b="1" dirty="0">
                <a:solidFill>
                  <a:srgbClr val="002776"/>
                </a:solidFill>
              </a:rPr>
              <a:t>Water resources are managed.</a:t>
            </a:r>
          </a:p>
        </p:txBody>
      </p:sp>
    </p:spTree>
    <p:extLst>
      <p:ext uri="{BB962C8B-B14F-4D97-AF65-F5344CB8AC3E}">
        <p14:creationId xmlns:p14="http://schemas.microsoft.com/office/powerpoint/2010/main" val="2674060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1098884" y="1439701"/>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t>Introductory Lesson:</a:t>
            </a: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t>How Does Water Behave?</a:t>
            </a: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568116" y="4708357"/>
            <a:ext cx="15151768" cy="3693319"/>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 </a:t>
            </a:r>
            <a:r>
              <a:rPr lang="en-US" sz="7200" b="1" kern="0" dirty="0">
                <a:solidFill>
                  <a:sysClr val="windowText" lastClr="000000"/>
                </a:solidFill>
              </a:rPr>
              <a:t> </a:t>
            </a:r>
          </a:p>
          <a:p>
            <a:pPr marL="685800" indent="-685800">
              <a:buFont typeface="Arial" panose="020B0604020202020204" pitchFamily="34" charset="0"/>
              <a:buChar char="•"/>
            </a:pPr>
            <a:r>
              <a:rPr lang="en-US" sz="5400" kern="0" dirty="0">
                <a:solidFill>
                  <a:srgbClr val="002776"/>
                </a:solidFill>
              </a:rPr>
              <a:t>How does water move and change form in the earth’s natural system ?</a:t>
            </a:r>
          </a:p>
          <a:p>
            <a:pPr marL="685800" indent="-685800">
              <a:buFont typeface="Arial" panose="020B0604020202020204" pitchFamily="34" charset="0"/>
              <a:buChar char="•"/>
            </a:pPr>
            <a:r>
              <a:rPr lang="en-US" sz="5400" kern="0" dirty="0">
                <a:solidFill>
                  <a:srgbClr val="002776"/>
                </a:solidFill>
              </a:rPr>
              <a:t>What are the forces that drive the water cycle?</a:t>
            </a:r>
          </a:p>
        </p:txBody>
      </p:sp>
    </p:spTree>
    <p:extLst>
      <p:ext uri="{BB962C8B-B14F-4D97-AF65-F5344CB8AC3E}">
        <p14:creationId xmlns:p14="http://schemas.microsoft.com/office/powerpoint/2010/main" val="43963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2C1722-765B-58A9-31E7-B13C3FA9569E}"/>
              </a:ext>
            </a:extLst>
          </p:cNvPr>
          <p:cNvSpPr/>
          <p:nvPr/>
        </p:nvSpPr>
        <p:spPr>
          <a:xfrm>
            <a:off x="2261937" y="296358"/>
            <a:ext cx="16186484" cy="1704365"/>
          </a:xfrm>
          <a:prstGeom prst="rect">
            <a:avLst/>
          </a:prstGeom>
          <a:solidFill>
            <a:srgbClr val="0027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0C09036-D672-E5AF-D28A-32B4F78E0A75}"/>
              </a:ext>
            </a:extLst>
          </p:cNvPr>
          <p:cNvSpPr txBox="1">
            <a:spLocks/>
          </p:cNvSpPr>
          <p:nvPr/>
        </p:nvSpPr>
        <p:spPr>
          <a:xfrm>
            <a:off x="3673643" y="538832"/>
            <a:ext cx="11950365" cy="1219415"/>
          </a:xfrm>
          <a:prstGeom prst="rect">
            <a:avLst/>
          </a:prstGeom>
        </p:spPr>
        <p:txBody>
          <a:bodyPr>
            <a:noAutofit/>
          </a:bodyPr>
          <a:lstStyle>
            <a:lvl1pPr eaLnBrk="1" hangingPunct="1">
              <a:defRPr>
                <a:latin typeface="+mj-lt"/>
                <a:ea typeface="+mj-ea"/>
                <a:cs typeface="+mj-cs"/>
              </a:defRPr>
            </a:lvl1pPr>
          </a:lstStyle>
          <a:p>
            <a:pPr algn="ctr"/>
            <a:r>
              <a:rPr lang="en-US" sz="8000" b="1" kern="0" dirty="0">
                <a:solidFill>
                  <a:schemeClr val="bg1"/>
                </a:solidFill>
              </a:rPr>
              <a:t>Intro Demonstration Video:</a:t>
            </a:r>
          </a:p>
        </p:txBody>
      </p:sp>
      <p:pic>
        <p:nvPicPr>
          <p:cNvPr id="2" name="Online Media 3" title="Model the Water Cycle in Your Kitchen: Change Water into Solid, Liquid &amp; Gas">
            <a:hlinkClick r:id="" action="ppaction://media"/>
            <a:extLst>
              <a:ext uri="{FF2B5EF4-FFF2-40B4-BE49-F238E27FC236}">
                <a16:creationId xmlns:a16="http://schemas.microsoft.com/office/drawing/2014/main" id="{6ABA2269-9B5C-36C9-E0B4-325EAC492A0B}"/>
              </a:ext>
            </a:extLst>
          </p:cNvPr>
          <p:cNvPicPr>
            <a:picLocks noRot="1" noChangeAspect="1"/>
          </p:cNvPicPr>
          <p:nvPr>
            <a:videoFile r:link="rId1"/>
          </p:nvPr>
        </p:nvPicPr>
        <p:blipFill>
          <a:blip r:embed="rId4"/>
          <a:stretch>
            <a:fillRect/>
          </a:stretch>
        </p:blipFill>
        <p:spPr>
          <a:xfrm>
            <a:off x="3850106" y="2166146"/>
            <a:ext cx="12068208" cy="7824496"/>
          </a:xfrm>
          <a:prstGeom prst="rect">
            <a:avLst/>
          </a:prstGeom>
        </p:spPr>
      </p:pic>
    </p:spTree>
    <p:extLst>
      <p:ext uri="{BB962C8B-B14F-4D97-AF65-F5344CB8AC3E}">
        <p14:creationId xmlns:p14="http://schemas.microsoft.com/office/powerpoint/2010/main" val="299315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77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CD1FE9-2EDF-2589-E214-113FC518CD5D}"/>
              </a:ext>
            </a:extLst>
          </p:cNvPr>
          <p:cNvSpPr txBox="1"/>
          <p:nvPr/>
        </p:nvSpPr>
        <p:spPr>
          <a:xfrm>
            <a:off x="1160207" y="952500"/>
            <a:ext cx="8320678" cy="1569660"/>
          </a:xfrm>
          <a:prstGeom prst="rect">
            <a:avLst/>
          </a:prstGeom>
          <a:noFill/>
        </p:spPr>
        <p:txBody>
          <a:bodyPr wrap="square" rtlCol="0">
            <a:spAutoFit/>
          </a:bodyPr>
          <a:lstStyle/>
          <a:p>
            <a:pPr algn="ctr"/>
            <a:r>
              <a:rPr lang="en-US" sz="9600" b="1" dirty="0">
                <a:solidFill>
                  <a:srgbClr val="AB0520"/>
                </a:solidFill>
              </a:rPr>
              <a:t>Wrap-Up</a:t>
            </a:r>
          </a:p>
        </p:txBody>
      </p:sp>
      <p:pic>
        <p:nvPicPr>
          <p:cNvPr id="3" name="Content Placeholder 4">
            <a:extLst>
              <a:ext uri="{FF2B5EF4-FFF2-40B4-BE49-F238E27FC236}">
                <a16:creationId xmlns:a16="http://schemas.microsoft.com/office/drawing/2014/main" id="{A64FEB17-2126-25D8-E0ED-AF06508EC11E}"/>
              </a:ext>
            </a:extLst>
          </p:cNvPr>
          <p:cNvPicPr>
            <a:picLocks noChangeAspect="1"/>
          </p:cNvPicPr>
          <p:nvPr/>
        </p:nvPicPr>
        <p:blipFill>
          <a:blip r:embed="rId3"/>
          <a:stretch>
            <a:fillRect/>
          </a:stretch>
        </p:blipFill>
        <p:spPr>
          <a:xfrm>
            <a:off x="1160206" y="2753255"/>
            <a:ext cx="8320678" cy="6581245"/>
          </a:xfrm>
          <a:prstGeom prst="rect">
            <a:avLst/>
          </a:prstGeom>
        </p:spPr>
      </p:pic>
      <p:sp>
        <p:nvSpPr>
          <p:cNvPr id="6" name="Rectangle 5">
            <a:extLst>
              <a:ext uri="{FF2B5EF4-FFF2-40B4-BE49-F238E27FC236}">
                <a16:creationId xmlns:a16="http://schemas.microsoft.com/office/drawing/2014/main" id="{7A21FF11-A3D5-4D0F-6239-41035BB0233B}"/>
              </a:ext>
            </a:extLst>
          </p:cNvPr>
          <p:cNvSpPr/>
          <p:nvPr/>
        </p:nvSpPr>
        <p:spPr>
          <a:xfrm>
            <a:off x="11071557" y="832352"/>
            <a:ext cx="6056235" cy="675856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3AA292-52A8-B21C-0668-A64D9A15B715}"/>
              </a:ext>
            </a:extLst>
          </p:cNvPr>
          <p:cNvSpPr txBox="1"/>
          <p:nvPr/>
        </p:nvSpPr>
        <p:spPr>
          <a:xfrm>
            <a:off x="10458116" y="1295546"/>
            <a:ext cx="7283116" cy="5832174"/>
          </a:xfrm>
          <a:prstGeom prst="rect">
            <a:avLst/>
          </a:prstGeom>
          <a:noFill/>
        </p:spPr>
        <p:txBody>
          <a:bodyPr wrap="square">
            <a:spAutoFit/>
          </a:bodyPr>
          <a:lstStyle/>
          <a:p>
            <a:pPr marL="0" indent="0" algn="ctr">
              <a:lnSpc>
                <a:spcPts val="8500"/>
              </a:lnSpc>
              <a:buNone/>
            </a:pPr>
            <a:r>
              <a:rPr lang="en-US" sz="8800" b="1" dirty="0">
                <a:solidFill>
                  <a:srgbClr val="0033CC"/>
                </a:solidFill>
              </a:rPr>
              <a:t>Energy and Matter </a:t>
            </a:r>
          </a:p>
          <a:p>
            <a:pPr marL="0" indent="0" algn="ctr">
              <a:buNone/>
            </a:pPr>
            <a:r>
              <a:rPr lang="en-US" sz="8800" b="1" dirty="0">
                <a:solidFill>
                  <a:srgbClr val="0033CC"/>
                </a:solidFill>
              </a:rPr>
              <a:t>&amp;</a:t>
            </a:r>
          </a:p>
          <a:p>
            <a:pPr marL="0" indent="0" algn="ctr">
              <a:lnSpc>
                <a:spcPts val="8500"/>
              </a:lnSpc>
              <a:buNone/>
            </a:pPr>
            <a:r>
              <a:rPr lang="en-US" sz="8800" b="1" dirty="0">
                <a:solidFill>
                  <a:srgbClr val="0033CC"/>
                </a:solidFill>
              </a:rPr>
              <a:t>Cause and Effect</a:t>
            </a:r>
          </a:p>
        </p:txBody>
      </p:sp>
    </p:spTree>
    <p:extLst>
      <p:ext uri="{BB962C8B-B14F-4D97-AF65-F5344CB8AC3E}">
        <p14:creationId xmlns:p14="http://schemas.microsoft.com/office/powerpoint/2010/main" val="3782121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0"/>
          <p:cNvSpPr txBox="1">
            <a:spLocks noGrp="1"/>
          </p:cNvSpPr>
          <p:nvPr>
            <p:ph type="title"/>
          </p:nvPr>
        </p:nvSpPr>
        <p:spPr>
          <a:xfrm>
            <a:off x="1022651" y="952521"/>
            <a:ext cx="15925647" cy="1008000"/>
          </a:xfrm>
          <a:prstGeom prst="rect">
            <a:avLst/>
          </a:prstGeom>
          <a:noFill/>
          <a:ln>
            <a:noFill/>
          </a:ln>
        </p:spPr>
        <p:txBody>
          <a:bodyPr spcFirstLastPara="1" wrap="square" lIns="0" tIns="12700" rIns="0" bIns="0" anchor="t" anchorCtr="0">
            <a:noAutofit/>
          </a:bodyPr>
          <a:lstStyle/>
          <a:p>
            <a:pPr algn="l" rtl="0">
              <a:lnSpc>
                <a:spcPct val="75000"/>
              </a:lnSpc>
              <a:buSzPts val="600"/>
            </a:pPr>
            <a:r>
              <a:rPr lang="en" sz="6600" b="1" dirty="0">
                <a:solidFill>
                  <a:srgbClr val="FFFFFF"/>
                </a:solidFill>
                <a:latin typeface="Calibri"/>
                <a:ea typeface="Calibri"/>
                <a:cs typeface="Calibri"/>
                <a:sym typeface="Calibri"/>
              </a:rPr>
              <a:t>Water is essential for all life on Earth to exist.</a:t>
            </a:r>
            <a:endParaRPr sz="6600" b="1" dirty="0">
              <a:solidFill>
                <a:srgbClr val="FFFFFF"/>
              </a:solidFill>
              <a:latin typeface="Calibri"/>
              <a:ea typeface="Calibri"/>
              <a:cs typeface="Calibri"/>
              <a:sym typeface="Calibri"/>
            </a:endParaRPr>
          </a:p>
        </p:txBody>
      </p:sp>
      <p:sp>
        <p:nvSpPr>
          <p:cNvPr id="311" name="Google Shape;311;p50"/>
          <p:cNvSpPr txBox="1">
            <a:spLocks noGrp="1"/>
          </p:cNvSpPr>
          <p:nvPr>
            <p:ph type="body" idx="1"/>
          </p:nvPr>
        </p:nvSpPr>
        <p:spPr>
          <a:xfrm>
            <a:off x="212651" y="2544583"/>
            <a:ext cx="6918598" cy="5659800"/>
          </a:xfrm>
          <a:prstGeom prst="rect">
            <a:avLst/>
          </a:prstGeom>
          <a:noFill/>
          <a:ln>
            <a:noFill/>
          </a:ln>
        </p:spPr>
        <p:txBody>
          <a:bodyPr spcFirstLastPara="1" wrap="square" lIns="137150" tIns="68550" rIns="137150" bIns="68550" anchor="t" anchorCtr="0">
            <a:noAutofit/>
          </a:bodyPr>
          <a:lstStyle/>
          <a:p>
            <a:pPr marL="254000" algn="l" rtl="0">
              <a:lnSpc>
                <a:spcPct val="80000"/>
              </a:lnSpc>
              <a:buClr>
                <a:srgbClr val="FFFFFF"/>
              </a:buClr>
              <a:buSzPts val="1600"/>
            </a:pPr>
            <a:r>
              <a:rPr lang="en" sz="3600" dirty="0">
                <a:solidFill>
                  <a:srgbClr val="FFFFFF"/>
                </a:solidFill>
                <a:latin typeface="Calibri"/>
                <a:ea typeface="Calibri"/>
                <a:cs typeface="Calibri"/>
                <a:sym typeface="Calibri"/>
              </a:rPr>
              <a:t>Life processes depend on water, from the cellular level to the ecosystem </a:t>
            </a:r>
            <a:r>
              <a:rPr lang="en" sz="3600">
                <a:solidFill>
                  <a:srgbClr val="FFFFFF"/>
                </a:solidFill>
                <a:latin typeface="Calibri"/>
                <a:ea typeface="Calibri"/>
                <a:cs typeface="Calibri"/>
                <a:sym typeface="Calibri"/>
              </a:rPr>
              <a:t>level</a:t>
            </a:r>
            <a:r>
              <a:rPr lang="en" sz="3600" dirty="0">
                <a:solidFill>
                  <a:srgbClr val="FFFFFF"/>
                </a:solidFill>
                <a:latin typeface="Calibri"/>
                <a:ea typeface="Calibri"/>
                <a:cs typeface="Calibri"/>
                <a:sym typeface="Calibri"/>
              </a:rPr>
              <a:t>.</a:t>
            </a:r>
          </a:p>
          <a:p>
            <a:pPr marL="254000" algn="l" rtl="0">
              <a:lnSpc>
                <a:spcPct val="80000"/>
              </a:lnSpc>
              <a:buClr>
                <a:srgbClr val="FFFFFF"/>
              </a:buClr>
              <a:buSzPts val="1600"/>
            </a:pPr>
            <a:endParaRPr lang="en" sz="3600" dirty="0">
              <a:solidFill>
                <a:srgbClr val="FFFFFF"/>
              </a:solidFill>
              <a:latin typeface="Calibri"/>
              <a:ea typeface="Calibri"/>
              <a:cs typeface="Calibri"/>
              <a:sym typeface="Calibri"/>
            </a:endParaRPr>
          </a:p>
          <a:p>
            <a:pPr marL="914400" indent="-342900" algn="l" rtl="0">
              <a:lnSpc>
                <a:spcPct val="80000"/>
              </a:lnSpc>
              <a:buClr>
                <a:srgbClr val="FFFFFF"/>
              </a:buClr>
              <a:buSzPts val="1600"/>
              <a:buFont typeface="Calibri"/>
              <a:buChar char="●"/>
            </a:pPr>
            <a:r>
              <a:rPr lang="en" sz="3600" b="1" dirty="0">
                <a:solidFill>
                  <a:srgbClr val="FFFFFF"/>
                </a:solidFill>
                <a:latin typeface="Calibri"/>
                <a:ea typeface="Calibri"/>
                <a:cs typeface="Calibri"/>
                <a:sym typeface="Calibri"/>
              </a:rPr>
              <a:t>Is the freshwater supply that is available on Earth limited? </a:t>
            </a:r>
            <a:br>
              <a:rPr lang="en" sz="3600" dirty="0">
                <a:solidFill>
                  <a:srgbClr val="FFFFFF"/>
                </a:solidFill>
                <a:latin typeface="Calibri"/>
                <a:ea typeface="Calibri"/>
                <a:cs typeface="Calibri"/>
                <a:sym typeface="Calibri"/>
              </a:rPr>
            </a:br>
            <a:endParaRPr sz="3600" dirty="0">
              <a:solidFill>
                <a:srgbClr val="FFFFFF"/>
              </a:solidFill>
              <a:latin typeface="Calibri"/>
              <a:ea typeface="Calibri"/>
              <a:cs typeface="Calibri"/>
              <a:sym typeface="Calibri"/>
            </a:endParaRPr>
          </a:p>
          <a:p>
            <a:pPr marL="254000" algn="l" rtl="0">
              <a:lnSpc>
                <a:spcPct val="80000"/>
              </a:lnSpc>
              <a:buClr>
                <a:srgbClr val="FFFFFF"/>
              </a:buClr>
              <a:buSzPts val="1600"/>
            </a:pPr>
            <a:r>
              <a:rPr lang="en" sz="3600" dirty="0">
                <a:solidFill>
                  <a:srgbClr val="FFFFFF"/>
                </a:solidFill>
                <a:latin typeface="Calibri"/>
                <a:ea typeface="Calibri"/>
                <a:cs typeface="Calibri"/>
                <a:sym typeface="Calibri"/>
              </a:rPr>
              <a:t>Both the quantity and quality of water contribute to sustainability of life on Earth.</a:t>
            </a:r>
          </a:p>
          <a:p>
            <a:pPr marL="914400" indent="-660400" algn="l" rtl="0">
              <a:lnSpc>
                <a:spcPct val="80000"/>
              </a:lnSpc>
              <a:buClr>
                <a:srgbClr val="FFFFFF"/>
              </a:buClr>
              <a:buSzPts val="1600"/>
              <a:buFont typeface="Calibri"/>
              <a:buChar char="●"/>
            </a:pPr>
            <a:endParaRPr lang="en" sz="3600" dirty="0">
              <a:solidFill>
                <a:srgbClr val="FFFFFF"/>
              </a:solidFill>
              <a:latin typeface="Calibri"/>
              <a:ea typeface="Calibri"/>
              <a:cs typeface="Calibri"/>
              <a:sym typeface="Calibri"/>
            </a:endParaRPr>
          </a:p>
          <a:p>
            <a:pPr marL="914400" indent="-342900" algn="l" rtl="0">
              <a:lnSpc>
                <a:spcPct val="80000"/>
              </a:lnSpc>
              <a:buClr>
                <a:srgbClr val="FFFFFF"/>
              </a:buClr>
              <a:buSzPts val="1600"/>
              <a:buFont typeface="Calibri"/>
              <a:buChar char="●"/>
            </a:pPr>
            <a:r>
              <a:rPr lang="en" sz="3600" b="1" dirty="0">
                <a:solidFill>
                  <a:srgbClr val="FFFFFF"/>
                </a:solidFill>
                <a:latin typeface="Calibri"/>
                <a:ea typeface="Calibri"/>
                <a:cs typeface="Calibri"/>
                <a:sym typeface="Calibri"/>
              </a:rPr>
              <a:t>Water sustains multiple users but is water distributed equally across the Earth?</a:t>
            </a:r>
          </a:p>
          <a:p>
            <a:pPr marL="914400" indent="-660400" algn="l" rtl="0">
              <a:lnSpc>
                <a:spcPct val="80000"/>
              </a:lnSpc>
              <a:buClr>
                <a:srgbClr val="FFFFFF"/>
              </a:buClr>
              <a:buSzPts val="1600"/>
              <a:buFont typeface="Calibri"/>
              <a:buChar char="●"/>
            </a:pPr>
            <a:endParaRPr sz="3600" dirty="0">
              <a:solidFill>
                <a:srgbClr val="FFFFFF"/>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A map of the world with animals&#10;&#10;Description automatically generated">
            <a:extLst>
              <a:ext uri="{FF2B5EF4-FFF2-40B4-BE49-F238E27FC236}">
                <a16:creationId xmlns:a16="http://schemas.microsoft.com/office/drawing/2014/main" id="{5D1948BB-BC54-82EB-CDBC-D83E6C40A1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249" y="1960521"/>
            <a:ext cx="11475066" cy="6827924"/>
          </a:xfrm>
          <a:prstGeom prst="rect">
            <a:avLst/>
          </a:prstGeom>
        </p:spPr>
      </p:pic>
    </p:spTree>
    <p:extLst>
      <p:ext uri="{BB962C8B-B14F-4D97-AF65-F5344CB8AC3E}">
        <p14:creationId xmlns:p14="http://schemas.microsoft.com/office/powerpoint/2010/main" val="2639941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864222" y="2348879"/>
            <a:ext cx="16090232" cy="1171754"/>
          </a:xfrm>
          <a:prstGeom prst="rect">
            <a:avLst/>
          </a:prstGeom>
        </p:spPr>
        <p:txBody>
          <a:bodyPr>
            <a:noAutofit/>
          </a:bodyPr>
          <a:lstStyle>
            <a:lvl1pPr eaLnBrk="1" hangingPunct="1">
              <a:defRPr>
                <a:latin typeface="+mj-lt"/>
                <a:ea typeface="+mj-ea"/>
                <a:cs typeface="+mj-cs"/>
              </a:defRPr>
            </a:lvl1pPr>
          </a:lstStyle>
          <a:p>
            <a:pPr algn="ctr"/>
            <a:r>
              <a:rPr lang="en-US" sz="8000" b="1" i="1" kern="0" dirty="0">
                <a:solidFill>
                  <a:srgbClr val="002776"/>
                </a:solidFill>
                <a:latin typeface="Calibri" panose="020F0502020204030204" pitchFamily="34" charset="0"/>
                <a:ea typeface="Calibri" panose="020F0502020204030204" pitchFamily="34" charset="0"/>
                <a:cs typeface="Calibri" panose="020F0502020204030204" pitchFamily="34" charset="0"/>
              </a:rPr>
              <a:t>A Drop in the Bucket</a:t>
            </a:r>
          </a:p>
          <a:p>
            <a:pPr algn="ctr"/>
            <a:br>
              <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8000" b="1" kern="0" dirty="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1098884" y="4692315"/>
            <a:ext cx="16090231" cy="3970318"/>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7200" b="1" kern="0" dirty="0">
                <a:solidFill>
                  <a:srgbClr val="AB0520"/>
                </a:solidFill>
              </a:rPr>
              <a:t>Investigative Questions</a:t>
            </a:r>
          </a:p>
          <a:p>
            <a:pPr algn="ctr"/>
            <a:r>
              <a:rPr lang="en-US" b="1" kern="0" dirty="0">
                <a:solidFill>
                  <a:srgbClr val="AB0520"/>
                </a:solidFill>
              </a:rPr>
              <a:t> </a:t>
            </a:r>
            <a:r>
              <a:rPr lang="en-US" b="1" kern="0" dirty="0">
                <a:solidFill>
                  <a:sysClr val="windowText" lastClr="000000"/>
                </a:solidFill>
              </a:rPr>
              <a:t> </a:t>
            </a:r>
          </a:p>
          <a:p>
            <a:pPr marL="685800" indent="-685800">
              <a:buFont typeface="Arial" panose="020B0604020202020204" pitchFamily="34" charset="0"/>
              <a:buChar char="•"/>
            </a:pPr>
            <a:r>
              <a:rPr lang="en-US" sz="5400" kern="0" dirty="0">
                <a:solidFill>
                  <a:srgbClr val="002776"/>
                </a:solidFill>
              </a:rPr>
              <a:t>How much water on Earth is available for our use?</a:t>
            </a:r>
          </a:p>
          <a:p>
            <a:pPr marL="1600200" lvl="2" indent="-685800">
              <a:buFont typeface="Wingdings" panose="05000000000000000000" pitchFamily="2" charset="2"/>
              <a:buChar char="Ø"/>
            </a:pPr>
            <a:r>
              <a:rPr lang="en-US" sz="5400" kern="0" dirty="0">
                <a:solidFill>
                  <a:srgbClr val="002776"/>
                </a:solidFill>
              </a:rPr>
              <a:t>What is potable water?</a:t>
            </a:r>
          </a:p>
          <a:p>
            <a:pPr marL="1600200" lvl="2" indent="-685800">
              <a:buFont typeface="Wingdings" panose="05000000000000000000" pitchFamily="2" charset="2"/>
              <a:buChar char="Ø"/>
            </a:pPr>
            <a:r>
              <a:rPr lang="en-US" sz="5400" kern="0" dirty="0">
                <a:solidFill>
                  <a:srgbClr val="002776"/>
                </a:solidFill>
              </a:rPr>
              <a:t>Does everyone have access to potable water?</a:t>
            </a:r>
          </a:p>
        </p:txBody>
      </p:sp>
      <p:sp>
        <p:nvSpPr>
          <p:cNvPr id="5" name="object 7">
            <a:extLst>
              <a:ext uri="{FF2B5EF4-FFF2-40B4-BE49-F238E27FC236}">
                <a16:creationId xmlns:a16="http://schemas.microsoft.com/office/drawing/2014/main" id="{C8269024-4A29-7D27-A7A9-D0448FEA30BA}"/>
              </a:ext>
            </a:extLst>
          </p:cNvPr>
          <p:cNvSpPr txBox="1">
            <a:spLocks/>
          </p:cNvSpPr>
          <p:nvPr/>
        </p:nvSpPr>
        <p:spPr>
          <a:xfrm>
            <a:off x="864222" y="147487"/>
            <a:ext cx="10789062" cy="84144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12700" marR="5080">
              <a:lnSpc>
                <a:spcPct val="121900"/>
              </a:lnSpc>
              <a:spcBef>
                <a:spcPts val="95"/>
              </a:spcBef>
            </a:pPr>
            <a:r>
              <a:rPr lang="en-US" sz="6000" b="1" kern="0" dirty="0">
                <a:solidFill>
                  <a:srgbClr val="AB0520"/>
                </a:solidFill>
              </a:rPr>
              <a:t>WATER CYCLE: </a:t>
            </a:r>
            <a:r>
              <a:rPr lang="en-US" sz="6000" b="1" dirty="0">
                <a:solidFill>
                  <a:srgbClr val="002776"/>
                </a:solidFill>
              </a:rPr>
              <a:t>Lesson 1.1</a:t>
            </a:r>
          </a:p>
          <a:p>
            <a:pPr marL="12700" marR="5080">
              <a:lnSpc>
                <a:spcPct val="121900"/>
              </a:lnSpc>
              <a:spcBef>
                <a:spcPts val="95"/>
              </a:spcBef>
            </a:pPr>
            <a:endParaRPr lang="en-US" sz="6000" b="1" kern="0" dirty="0">
              <a:solidFill>
                <a:srgbClr val="AB0520"/>
              </a:solidFill>
            </a:endParaRPr>
          </a:p>
        </p:txBody>
      </p:sp>
      <p:cxnSp>
        <p:nvCxnSpPr>
          <p:cNvPr id="6" name="Straight Connector 5">
            <a:extLst>
              <a:ext uri="{FF2B5EF4-FFF2-40B4-BE49-F238E27FC236}">
                <a16:creationId xmlns:a16="http://schemas.microsoft.com/office/drawing/2014/main" id="{B360CB1B-17F3-9103-A578-76C8F815C4B9}"/>
              </a:ext>
            </a:extLst>
          </p:cNvPr>
          <p:cNvCxnSpPr>
            <a:cxnSpLocks/>
          </p:cNvCxnSpPr>
          <p:nvPr/>
        </p:nvCxnSpPr>
        <p:spPr>
          <a:xfrm>
            <a:off x="864222" y="1177197"/>
            <a:ext cx="15892690"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220087"/>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6" ma:contentTypeDescription="Create a new document." ma:contentTypeScope="" ma:versionID="f6e04795325ec8f3d0f3ef1f3b53d659">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052f0f1590440919604400f18fc976c8"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E18877E1-E3B1-47A6-812C-3CD5F8BF430C}">
  <ds:schemaRefs>
    <ds:schemaRef ds:uri="26ede100-5152-44e7-a4c8-19ec410de5d4"/>
    <ds:schemaRef ds:uri="45cddd84-9009-4611-b816-377d489ab1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7657059-A08C-42E7-9922-8D76174F1DC5}">
  <ds:schemaRefs>
    <ds:schemaRef ds:uri="http://schemas.microsoft.com/sharepoint/v3/contenttype/forms"/>
  </ds:schemaRefs>
</ds:datastoreItem>
</file>

<file path=customXml/itemProps3.xml><?xml version="1.0" encoding="utf-8"?>
<ds:datastoreItem xmlns:ds="http://schemas.openxmlformats.org/officeDocument/2006/customXml" ds:itemID="{E0BF862B-FA02-4CCA-8B74-D3AD61DC0810}">
  <ds:schemaRefs>
    <ds:schemaRef ds:uri="26ede100-5152-44e7-a4c8-19ec410de5d4"/>
    <ds:schemaRef ds:uri="45cddd84-9009-4611-b816-377d489ab1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UArizona Professional</Template>
  <TotalTime>19982</TotalTime>
  <Words>1663</Words>
  <Application>Microsoft Office PowerPoint</Application>
  <PresentationFormat>Custom</PresentationFormat>
  <Paragraphs>155</Paragraphs>
  <Slides>22</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Amasis MT Pro Black</vt:lpstr>
      <vt:lpstr>Aptos</vt:lpstr>
      <vt:lpstr>Arial</vt:lpstr>
      <vt:lpstr>Calibri</vt:lpstr>
      <vt:lpstr>Google Sans</vt:lpstr>
      <vt:lpstr>Roboto</vt:lpstr>
      <vt:lpstr>Times New Roman</vt:lpstr>
      <vt:lpstr>Wingdings</vt:lpstr>
      <vt:lpstr>UArizona Professional</vt:lpstr>
      <vt:lpstr>PowerPoint Presentation</vt:lpstr>
      <vt:lpstr>Student Pre and Post Survey</vt:lpstr>
      <vt:lpstr>PowerPoint Presentation</vt:lpstr>
      <vt:lpstr>PowerPoint Presentation</vt:lpstr>
      <vt:lpstr>PowerPoint Presentation</vt:lpstr>
      <vt:lpstr>PowerPoint Presentation</vt:lpstr>
      <vt:lpstr>PowerPoint Presentation</vt:lpstr>
      <vt:lpstr>Water is essential for all life on Earth to exist.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Town Hall  Meeting</dc:title>
  <dc:creator>Christiansen, Jordan - (christiansenj)</dc:creator>
  <cp:lastModifiedBy>Kay, Kirstyn - (kkay)</cp:lastModifiedBy>
  <cp:revision>2</cp:revision>
  <dcterms:created xsi:type="dcterms:W3CDTF">2021-02-11T20:10:20Z</dcterms:created>
  <dcterms:modified xsi:type="dcterms:W3CDTF">2024-09-03T21:25:56Z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y fmtid="{D5CDD505-2E9C-101B-9397-08002B2CF9AE}" pid="3" name="MediaServiceImageTags">
    <vt:lpwstr/>
  </property>
</Properties>
</file>